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D55"/>
    <a:srgbClr val="C54A9A"/>
    <a:srgbClr val="D477B3"/>
    <a:srgbClr val="3D5273"/>
    <a:srgbClr val="56C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4" d="100"/>
          <a:sy n="104" d="100"/>
        </p:scale>
        <p:origin x="75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 name="Shape 296"/>
          <p:cNvSpPr>
            <a:spLocks noGrp="1" noRot="1" noChangeAspect="1"/>
          </p:cNvSpPr>
          <p:nvPr>
            <p:ph type="sldImg"/>
          </p:nvPr>
        </p:nvSpPr>
        <p:spPr>
          <a:xfrm>
            <a:off x="1143000" y="685800"/>
            <a:ext cx="4572000" cy="3429000"/>
          </a:xfrm>
          <a:prstGeom prst="rect">
            <a:avLst/>
          </a:prstGeom>
        </p:spPr>
        <p:txBody>
          <a:bodyPr/>
          <a:lstStyle/>
          <a:p>
            <a:endParaRPr/>
          </a:p>
        </p:txBody>
      </p:sp>
      <p:sp>
        <p:nvSpPr>
          <p:cNvPr id="297" name="Shape 2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9" name="Titel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Titeltext</a:t>
            </a:r>
          </a:p>
        </p:txBody>
      </p:sp>
      <p:sp>
        <p:nvSpPr>
          <p:cNvPr id="20" name="Textebene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Textebene 1</a:t>
            </a:r>
          </a:p>
          <a:p>
            <a:pPr lvl="1"/>
            <a:r>
              <a:t>Textebene 2</a:t>
            </a:r>
          </a:p>
          <a:p>
            <a:pPr lvl="2"/>
            <a:r>
              <a:t>Textebene 3</a:t>
            </a:r>
          </a:p>
          <a:p>
            <a:pPr lvl="3"/>
            <a:r>
              <a:t>Textebene 4</a:t>
            </a:r>
          </a:p>
          <a:p>
            <a:pPr lvl="4"/>
            <a:r>
              <a:t>Textebene 5</a:t>
            </a:r>
          </a:p>
        </p:txBody>
      </p:sp>
      <p:sp>
        <p:nvSpPr>
          <p:cNvPr id="21" name="Foliennummer"/>
          <p:cNvSpPr txBox="1">
            <a:spLocks noGrp="1"/>
          </p:cNvSpPr>
          <p:nvPr>
            <p:ph type="sldNum" sz="quarter" idx="2"/>
          </p:nvPr>
        </p:nvSpPr>
        <p:spPr>
          <a:xfrm>
            <a:off x="11095176" y="6414760"/>
            <a:ext cx="258624" cy="248305"/>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ext Slide with quote">
    <p:spTree>
      <p:nvGrpSpPr>
        <p:cNvPr id="1" name=""/>
        <p:cNvGrpSpPr/>
        <p:nvPr/>
      </p:nvGrpSpPr>
      <p:grpSpPr>
        <a:xfrm>
          <a:off x="0" y="0"/>
          <a:ext cx="0" cy="0"/>
          <a:chOff x="0" y="0"/>
          <a:chExt cx="0" cy="0"/>
        </a:xfrm>
      </p:grpSpPr>
      <p:sp>
        <p:nvSpPr>
          <p:cNvPr id="147" name="Rectangle 10"/>
          <p:cNvSpPr/>
          <p:nvPr/>
        </p:nvSpPr>
        <p:spPr>
          <a:xfrm>
            <a:off x="-13272" y="643324"/>
            <a:ext cx="1423829" cy="1525532"/>
          </a:xfrm>
          <a:prstGeom prst="rect">
            <a:avLst/>
          </a:prstGeom>
          <a:solidFill>
            <a:srgbClr val="C54A9A">
              <a:alpha val="75000"/>
            </a:srgbClr>
          </a:solidFill>
          <a:ln w="12700">
            <a:miter lim="400000"/>
          </a:ln>
        </p:spPr>
        <p:txBody>
          <a:bodyPr lIns="45719" rIns="45719" anchor="ctr"/>
          <a:lstStyle/>
          <a:p>
            <a:pPr algn="ctr">
              <a:defRPr>
                <a:solidFill>
                  <a:srgbClr val="FFFFFF"/>
                </a:solidFill>
              </a:defRPr>
            </a:pPr>
            <a:endParaRPr/>
          </a:p>
        </p:txBody>
      </p:sp>
      <p:sp>
        <p:nvSpPr>
          <p:cNvPr id="148" name="Rounded Rectangle 11"/>
          <p:cNvSpPr/>
          <p:nvPr/>
        </p:nvSpPr>
        <p:spPr>
          <a:xfrm rot="16200000">
            <a:off x="5984599" y="4179308"/>
            <a:ext cx="3245242" cy="91671"/>
          </a:xfrm>
          <a:prstGeom prst="roundRect">
            <a:avLst>
              <a:gd name="adj" fmla="val 50000"/>
            </a:avLst>
          </a:prstGeom>
          <a:solidFill>
            <a:srgbClr val="1EB3DD"/>
          </a:solidFill>
          <a:ln w="12700">
            <a:miter lim="400000"/>
          </a:ln>
        </p:spPr>
        <p:txBody>
          <a:bodyPr lIns="45719" rIns="45719" anchor="ctr"/>
          <a:lstStyle/>
          <a:p>
            <a:pPr algn="ctr">
              <a:defRPr>
                <a:solidFill>
                  <a:srgbClr val="FFFFFF"/>
                </a:solidFill>
              </a:defRPr>
            </a:pPr>
            <a:endParaRPr/>
          </a:p>
        </p:txBody>
      </p:sp>
      <p:grpSp>
        <p:nvGrpSpPr>
          <p:cNvPr id="151" name="Group 12"/>
          <p:cNvGrpSpPr/>
          <p:nvPr/>
        </p:nvGrpSpPr>
        <p:grpSpPr>
          <a:xfrm>
            <a:off x="398130" y="6140482"/>
            <a:ext cx="2258422" cy="481205"/>
            <a:chOff x="0" y="0"/>
            <a:chExt cx="2258421" cy="481204"/>
          </a:xfrm>
        </p:grpSpPr>
        <p:pic>
          <p:nvPicPr>
            <p:cNvPr id="149" name="Picture 13" descr="Picture 13"/>
            <p:cNvPicPr>
              <a:picLocks noChangeAspect="1"/>
            </p:cNvPicPr>
            <p:nvPr/>
          </p:nvPicPr>
          <p:blipFill>
            <a:blip r:embed="rId2"/>
            <a:stretch>
              <a:fillRect/>
            </a:stretch>
          </p:blipFill>
          <p:spPr>
            <a:xfrm>
              <a:off x="-1" y="0"/>
              <a:ext cx="320493" cy="481205"/>
            </a:xfrm>
            <a:prstGeom prst="rect">
              <a:avLst/>
            </a:prstGeom>
            <a:ln w="12700" cap="flat">
              <a:noFill/>
              <a:miter lim="400000"/>
            </a:ln>
            <a:effectLst/>
          </p:spPr>
        </p:pic>
        <p:pic>
          <p:nvPicPr>
            <p:cNvPr id="150" name="Picture 14" descr="Picture 14"/>
            <p:cNvPicPr>
              <a:picLocks noChangeAspect="1"/>
            </p:cNvPicPr>
            <p:nvPr/>
          </p:nvPicPr>
          <p:blipFill>
            <a:blip r:embed="rId3"/>
            <a:stretch>
              <a:fillRect/>
            </a:stretch>
          </p:blipFill>
          <p:spPr>
            <a:xfrm>
              <a:off x="372360" y="240602"/>
              <a:ext cx="1886062" cy="145336"/>
            </a:xfrm>
            <a:prstGeom prst="rect">
              <a:avLst/>
            </a:prstGeom>
            <a:ln w="12700" cap="flat">
              <a:noFill/>
              <a:miter lim="400000"/>
            </a:ln>
            <a:effectLst/>
          </p:spPr>
        </p:pic>
      </p:grpSp>
      <p:sp>
        <p:nvSpPr>
          <p:cNvPr id="152" name="Textebene 1…"/>
          <p:cNvSpPr txBox="1">
            <a:spLocks noGrp="1"/>
          </p:cNvSpPr>
          <p:nvPr>
            <p:ph type="body" sz="quarter" idx="1" hasCustomPrompt="1"/>
          </p:nvPr>
        </p:nvSpPr>
        <p:spPr>
          <a:xfrm>
            <a:off x="1675006" y="1074656"/>
            <a:ext cx="5382286" cy="697353"/>
          </a:xfrm>
          <a:prstGeom prst="rect">
            <a:avLst/>
          </a:prstGeom>
        </p:spPr>
        <p:txBody>
          <a:bodyPr/>
          <a:lstStyle>
            <a:lvl1pPr marL="0" indent="0">
              <a:buSzTx/>
              <a:buFontTx/>
              <a:buNone/>
              <a:defRPr sz="3600">
                <a:solidFill>
                  <a:srgbClr val="142D55"/>
                </a:solidFill>
              </a:defRPr>
            </a:lvl1pPr>
            <a:lvl2pPr marL="800100" indent="-342900">
              <a:buFontTx/>
              <a:defRPr sz="3600">
                <a:solidFill>
                  <a:srgbClr val="142D55"/>
                </a:solidFill>
              </a:defRPr>
            </a:lvl2pPr>
            <a:lvl3pPr marL="1325879" indent="-411479">
              <a:buFontTx/>
              <a:defRPr sz="3600">
                <a:solidFill>
                  <a:srgbClr val="142D55"/>
                </a:solidFill>
              </a:defRPr>
            </a:lvl3pPr>
            <a:lvl4pPr marL="1828800" indent="-457200">
              <a:buFontTx/>
              <a:defRPr sz="3600">
                <a:solidFill>
                  <a:srgbClr val="142D55"/>
                </a:solidFill>
              </a:defRPr>
            </a:lvl4pPr>
            <a:lvl5pPr marL="2286000" indent="-457200">
              <a:buFontTx/>
              <a:defRPr sz="3600">
                <a:solidFill>
                  <a:srgbClr val="142D55"/>
                </a:solidFill>
              </a:defRPr>
            </a:lvl5pPr>
          </a:lstStyle>
          <a:p>
            <a:r>
              <a:t>TITLE</a:t>
            </a:r>
          </a:p>
          <a:p>
            <a:pPr lvl="1"/>
            <a:endParaRPr/>
          </a:p>
          <a:p>
            <a:pPr lvl="2"/>
            <a:endParaRPr/>
          </a:p>
          <a:p>
            <a:pPr lvl="3"/>
            <a:endParaRPr/>
          </a:p>
          <a:p>
            <a:pPr lvl="4"/>
            <a:endParaRPr/>
          </a:p>
        </p:txBody>
      </p:sp>
      <p:sp>
        <p:nvSpPr>
          <p:cNvPr id="153" name="Text Placeholder 25"/>
          <p:cNvSpPr>
            <a:spLocks noGrp="1"/>
          </p:cNvSpPr>
          <p:nvPr>
            <p:ph type="body" sz="half" idx="21" hasCustomPrompt="1"/>
          </p:nvPr>
        </p:nvSpPr>
        <p:spPr>
          <a:xfrm>
            <a:off x="1687302" y="2602522"/>
            <a:ext cx="5463776" cy="3245242"/>
          </a:xfrm>
          <a:prstGeom prst="rect">
            <a:avLst/>
          </a:prstGeom>
        </p:spPr>
        <p:txBody>
          <a:bodyPr/>
          <a:lstStyle>
            <a:lvl1pPr marL="0" indent="0">
              <a:buSzTx/>
              <a:buFontTx/>
              <a:buNone/>
              <a:defRPr sz="2400">
                <a:solidFill>
                  <a:srgbClr val="142D55"/>
                </a:solidFill>
              </a:defRPr>
            </a:lvl1pPr>
          </a:lstStyle>
          <a:p>
            <a:r>
              <a:t>Main Body Text</a:t>
            </a:r>
          </a:p>
        </p:txBody>
      </p:sp>
      <p:sp>
        <p:nvSpPr>
          <p:cNvPr id="154" name="Text Placeholder 25"/>
          <p:cNvSpPr>
            <a:spLocks noGrp="1"/>
          </p:cNvSpPr>
          <p:nvPr>
            <p:ph type="body" sz="quarter" idx="22" hasCustomPrompt="1"/>
          </p:nvPr>
        </p:nvSpPr>
        <p:spPr>
          <a:xfrm>
            <a:off x="8063361" y="2602522"/>
            <a:ext cx="3706608" cy="3245242"/>
          </a:xfrm>
          <a:prstGeom prst="rect">
            <a:avLst/>
          </a:prstGeom>
        </p:spPr>
        <p:txBody>
          <a:bodyPr anchor="ctr"/>
          <a:lstStyle>
            <a:lvl1pPr marL="0" indent="0" algn="ctr">
              <a:buSzTx/>
              <a:buFontTx/>
              <a:buNone/>
              <a:defRPr sz="2400" i="1">
                <a:solidFill>
                  <a:srgbClr val="142D55"/>
                </a:solidFill>
              </a:defRPr>
            </a:lvl1pPr>
          </a:lstStyle>
          <a:p>
            <a:r>
              <a:t>“Quote”</a:t>
            </a:r>
          </a:p>
        </p:txBody>
      </p:sp>
      <p:sp>
        <p:nvSpPr>
          <p:cNvPr id="15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ext Slide - Blue Icon box">
    <p:spTree>
      <p:nvGrpSpPr>
        <p:cNvPr id="1" name=""/>
        <p:cNvGrpSpPr/>
        <p:nvPr/>
      </p:nvGrpSpPr>
      <p:grpSpPr>
        <a:xfrm>
          <a:off x="0" y="0"/>
          <a:ext cx="0" cy="0"/>
          <a:chOff x="0" y="0"/>
          <a:chExt cx="0" cy="0"/>
        </a:xfrm>
      </p:grpSpPr>
      <p:sp>
        <p:nvSpPr>
          <p:cNvPr id="162" name="Rectangle 10"/>
          <p:cNvSpPr/>
          <p:nvPr/>
        </p:nvSpPr>
        <p:spPr>
          <a:xfrm>
            <a:off x="-13272" y="643324"/>
            <a:ext cx="1423829" cy="1525532"/>
          </a:xfrm>
          <a:prstGeom prst="rect">
            <a:avLst/>
          </a:prstGeom>
          <a:solidFill>
            <a:srgbClr val="1EB3DD">
              <a:alpha val="75000"/>
            </a:srgbClr>
          </a:solidFill>
          <a:ln w="12700">
            <a:miter lim="400000"/>
          </a:ln>
        </p:spPr>
        <p:txBody>
          <a:bodyPr lIns="45719" rIns="45719" anchor="ctr"/>
          <a:lstStyle/>
          <a:p>
            <a:pPr algn="ctr">
              <a:defRPr>
                <a:solidFill>
                  <a:srgbClr val="FFFFFF"/>
                </a:solidFill>
              </a:defRPr>
            </a:pPr>
            <a:endParaRPr/>
          </a:p>
        </p:txBody>
      </p:sp>
      <p:sp>
        <p:nvSpPr>
          <p:cNvPr id="163" name="Rounded Rectangle 11"/>
          <p:cNvSpPr/>
          <p:nvPr/>
        </p:nvSpPr>
        <p:spPr>
          <a:xfrm>
            <a:off x="10360321" y="6381084"/>
            <a:ext cx="1423828" cy="101702"/>
          </a:xfrm>
          <a:prstGeom prst="roundRect">
            <a:avLst>
              <a:gd name="adj" fmla="val 50000"/>
            </a:avLst>
          </a:prstGeom>
          <a:solidFill>
            <a:srgbClr val="C54A9A"/>
          </a:solidFill>
          <a:ln w="12700">
            <a:miter lim="400000"/>
          </a:ln>
        </p:spPr>
        <p:txBody>
          <a:bodyPr lIns="45719" rIns="45719" anchor="ctr"/>
          <a:lstStyle/>
          <a:p>
            <a:pPr algn="ctr">
              <a:defRPr>
                <a:solidFill>
                  <a:srgbClr val="FFFFFF"/>
                </a:solidFill>
              </a:defRPr>
            </a:pPr>
            <a:endParaRPr/>
          </a:p>
        </p:txBody>
      </p:sp>
      <p:grpSp>
        <p:nvGrpSpPr>
          <p:cNvPr id="166" name="Group 12"/>
          <p:cNvGrpSpPr/>
          <p:nvPr/>
        </p:nvGrpSpPr>
        <p:grpSpPr>
          <a:xfrm>
            <a:off x="398130" y="6140482"/>
            <a:ext cx="2258422" cy="481205"/>
            <a:chOff x="0" y="0"/>
            <a:chExt cx="2258421" cy="481204"/>
          </a:xfrm>
        </p:grpSpPr>
        <p:pic>
          <p:nvPicPr>
            <p:cNvPr id="164" name="Picture 13" descr="Picture 13"/>
            <p:cNvPicPr>
              <a:picLocks noChangeAspect="1"/>
            </p:cNvPicPr>
            <p:nvPr/>
          </p:nvPicPr>
          <p:blipFill>
            <a:blip r:embed="rId2"/>
            <a:stretch>
              <a:fillRect/>
            </a:stretch>
          </p:blipFill>
          <p:spPr>
            <a:xfrm>
              <a:off x="-1" y="0"/>
              <a:ext cx="320493" cy="481205"/>
            </a:xfrm>
            <a:prstGeom prst="rect">
              <a:avLst/>
            </a:prstGeom>
            <a:ln w="12700" cap="flat">
              <a:noFill/>
              <a:miter lim="400000"/>
            </a:ln>
            <a:effectLst/>
          </p:spPr>
        </p:pic>
        <p:pic>
          <p:nvPicPr>
            <p:cNvPr id="165" name="Picture 14" descr="Picture 14"/>
            <p:cNvPicPr>
              <a:picLocks noChangeAspect="1"/>
            </p:cNvPicPr>
            <p:nvPr/>
          </p:nvPicPr>
          <p:blipFill>
            <a:blip r:embed="rId3"/>
            <a:stretch>
              <a:fillRect/>
            </a:stretch>
          </p:blipFill>
          <p:spPr>
            <a:xfrm>
              <a:off x="372360" y="240602"/>
              <a:ext cx="1886062" cy="145336"/>
            </a:xfrm>
            <a:prstGeom prst="rect">
              <a:avLst/>
            </a:prstGeom>
            <a:ln w="12700" cap="flat">
              <a:noFill/>
              <a:miter lim="400000"/>
            </a:ln>
            <a:effectLst/>
          </p:spPr>
        </p:pic>
      </p:grpSp>
      <p:sp>
        <p:nvSpPr>
          <p:cNvPr id="167" name="Textebene 1…"/>
          <p:cNvSpPr txBox="1">
            <a:spLocks noGrp="1"/>
          </p:cNvSpPr>
          <p:nvPr>
            <p:ph type="body" sz="quarter" idx="1" hasCustomPrompt="1"/>
          </p:nvPr>
        </p:nvSpPr>
        <p:spPr>
          <a:xfrm>
            <a:off x="1675006" y="1074656"/>
            <a:ext cx="9649487" cy="697353"/>
          </a:xfrm>
          <a:prstGeom prst="rect">
            <a:avLst/>
          </a:prstGeom>
        </p:spPr>
        <p:txBody>
          <a:bodyPr/>
          <a:lstStyle>
            <a:lvl1pPr marL="0" indent="0">
              <a:buSzTx/>
              <a:buFontTx/>
              <a:buNone/>
              <a:defRPr sz="3600">
                <a:solidFill>
                  <a:srgbClr val="142D55"/>
                </a:solidFill>
              </a:defRPr>
            </a:lvl1pPr>
            <a:lvl2pPr marL="800100" indent="-342900">
              <a:buFontTx/>
              <a:defRPr sz="3600">
                <a:solidFill>
                  <a:srgbClr val="142D55"/>
                </a:solidFill>
              </a:defRPr>
            </a:lvl2pPr>
            <a:lvl3pPr marL="1325879" indent="-411479">
              <a:buFontTx/>
              <a:defRPr sz="3600">
                <a:solidFill>
                  <a:srgbClr val="142D55"/>
                </a:solidFill>
              </a:defRPr>
            </a:lvl3pPr>
            <a:lvl4pPr marL="1828800" indent="-457200">
              <a:buFontTx/>
              <a:defRPr sz="3600">
                <a:solidFill>
                  <a:srgbClr val="142D55"/>
                </a:solidFill>
              </a:defRPr>
            </a:lvl4pPr>
            <a:lvl5pPr marL="2286000" indent="-457200">
              <a:buFontTx/>
              <a:defRPr sz="3600">
                <a:solidFill>
                  <a:srgbClr val="142D55"/>
                </a:solidFill>
              </a:defRPr>
            </a:lvl5pPr>
          </a:lstStyle>
          <a:p>
            <a:r>
              <a:t>TITLE</a:t>
            </a:r>
          </a:p>
          <a:p>
            <a:pPr lvl="1"/>
            <a:endParaRPr/>
          </a:p>
          <a:p>
            <a:pPr lvl="2"/>
            <a:endParaRPr/>
          </a:p>
          <a:p>
            <a:pPr lvl="3"/>
            <a:endParaRPr/>
          </a:p>
          <a:p>
            <a:pPr lvl="4"/>
            <a:endParaRPr/>
          </a:p>
        </p:txBody>
      </p:sp>
      <p:sp>
        <p:nvSpPr>
          <p:cNvPr id="168" name="Text Placeholder 25"/>
          <p:cNvSpPr>
            <a:spLocks noGrp="1"/>
          </p:cNvSpPr>
          <p:nvPr>
            <p:ph type="body" sz="half" idx="21" hasCustomPrompt="1"/>
          </p:nvPr>
        </p:nvSpPr>
        <p:spPr>
          <a:xfrm>
            <a:off x="1687302" y="2602522"/>
            <a:ext cx="9637191" cy="3245242"/>
          </a:xfrm>
          <a:prstGeom prst="rect">
            <a:avLst/>
          </a:prstGeom>
        </p:spPr>
        <p:txBody>
          <a:bodyPr/>
          <a:lstStyle>
            <a:lvl1pPr marL="0" indent="0">
              <a:buSzTx/>
              <a:buFontTx/>
              <a:buNone/>
              <a:defRPr sz="2400">
                <a:solidFill>
                  <a:srgbClr val="142D55"/>
                </a:solidFill>
              </a:defRPr>
            </a:lvl1pPr>
          </a:lstStyle>
          <a:p>
            <a:r>
              <a:t>Main Body Text</a:t>
            </a:r>
          </a:p>
        </p:txBody>
      </p:sp>
      <p:sp>
        <p:nvSpPr>
          <p:cNvPr id="16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ottom Photo Slide">
    <p:spTree>
      <p:nvGrpSpPr>
        <p:cNvPr id="1" name=""/>
        <p:cNvGrpSpPr/>
        <p:nvPr/>
      </p:nvGrpSpPr>
      <p:grpSpPr>
        <a:xfrm>
          <a:off x="0" y="0"/>
          <a:ext cx="0" cy="0"/>
          <a:chOff x="0" y="0"/>
          <a:chExt cx="0" cy="0"/>
        </a:xfrm>
      </p:grpSpPr>
      <p:sp>
        <p:nvSpPr>
          <p:cNvPr id="176" name="Picture Placeholder 2"/>
          <p:cNvSpPr>
            <a:spLocks noGrp="1"/>
          </p:cNvSpPr>
          <p:nvPr>
            <p:ph type="pic" sz="half" idx="21"/>
          </p:nvPr>
        </p:nvSpPr>
        <p:spPr>
          <a:xfrm>
            <a:off x="0" y="3695065"/>
            <a:ext cx="11125201" cy="2342320"/>
          </a:xfrm>
          <a:prstGeom prst="rect">
            <a:avLst/>
          </a:prstGeom>
        </p:spPr>
        <p:txBody>
          <a:bodyPr lIns="91439" rIns="91439">
            <a:noAutofit/>
          </a:bodyPr>
          <a:lstStyle/>
          <a:p>
            <a:endParaRPr/>
          </a:p>
        </p:txBody>
      </p:sp>
      <p:sp>
        <p:nvSpPr>
          <p:cNvPr id="177" name="Textebene 1…"/>
          <p:cNvSpPr txBox="1">
            <a:spLocks noGrp="1"/>
          </p:cNvSpPr>
          <p:nvPr>
            <p:ph type="body" sz="quarter" idx="1" hasCustomPrompt="1"/>
          </p:nvPr>
        </p:nvSpPr>
        <p:spPr>
          <a:xfrm>
            <a:off x="1651560" y="1086751"/>
            <a:ext cx="9649487" cy="697354"/>
          </a:xfrm>
          <a:prstGeom prst="rect">
            <a:avLst/>
          </a:prstGeom>
        </p:spPr>
        <p:txBody>
          <a:bodyPr/>
          <a:lstStyle>
            <a:lvl1pPr marL="0" indent="0">
              <a:buSzTx/>
              <a:buFontTx/>
              <a:buNone/>
              <a:defRPr sz="3600">
                <a:solidFill>
                  <a:srgbClr val="142D55"/>
                </a:solidFill>
              </a:defRPr>
            </a:lvl1pPr>
            <a:lvl2pPr marL="800100" indent="-342900">
              <a:buFontTx/>
              <a:defRPr sz="3600">
                <a:solidFill>
                  <a:srgbClr val="142D55"/>
                </a:solidFill>
              </a:defRPr>
            </a:lvl2pPr>
            <a:lvl3pPr marL="1325879" indent="-411479">
              <a:buFontTx/>
              <a:defRPr sz="3600">
                <a:solidFill>
                  <a:srgbClr val="142D55"/>
                </a:solidFill>
              </a:defRPr>
            </a:lvl3pPr>
            <a:lvl4pPr marL="1828800" indent="-457200">
              <a:buFontTx/>
              <a:defRPr sz="3600">
                <a:solidFill>
                  <a:srgbClr val="142D55"/>
                </a:solidFill>
              </a:defRPr>
            </a:lvl4pPr>
            <a:lvl5pPr marL="2286000" indent="-457200">
              <a:buFontTx/>
              <a:defRPr sz="3600">
                <a:solidFill>
                  <a:srgbClr val="142D55"/>
                </a:solidFill>
              </a:defRPr>
            </a:lvl5pPr>
          </a:lstStyle>
          <a:p>
            <a:r>
              <a:t>TITLE</a:t>
            </a:r>
          </a:p>
          <a:p>
            <a:pPr lvl="1"/>
            <a:endParaRPr/>
          </a:p>
          <a:p>
            <a:pPr lvl="2"/>
            <a:endParaRPr/>
          </a:p>
          <a:p>
            <a:pPr lvl="3"/>
            <a:endParaRPr/>
          </a:p>
          <a:p>
            <a:pPr lvl="4"/>
            <a:endParaRPr/>
          </a:p>
        </p:txBody>
      </p:sp>
      <p:sp>
        <p:nvSpPr>
          <p:cNvPr id="178" name="Text Placeholder 25"/>
          <p:cNvSpPr>
            <a:spLocks noGrp="1"/>
          </p:cNvSpPr>
          <p:nvPr>
            <p:ph type="body" sz="quarter" idx="22" hasCustomPrompt="1"/>
          </p:nvPr>
        </p:nvSpPr>
        <p:spPr>
          <a:xfrm>
            <a:off x="1663855" y="2332891"/>
            <a:ext cx="9637192" cy="1228629"/>
          </a:xfrm>
          <a:prstGeom prst="rect">
            <a:avLst/>
          </a:prstGeom>
        </p:spPr>
        <p:txBody>
          <a:bodyPr/>
          <a:lstStyle>
            <a:lvl1pPr marL="0" indent="0">
              <a:buSzTx/>
              <a:buFontTx/>
              <a:buNone/>
              <a:defRPr sz="2400">
                <a:solidFill>
                  <a:srgbClr val="142D55"/>
                </a:solidFill>
              </a:defRPr>
            </a:lvl1pPr>
          </a:lstStyle>
          <a:p>
            <a:r>
              <a:t>Main Body Text</a:t>
            </a:r>
          </a:p>
        </p:txBody>
      </p:sp>
      <p:grpSp>
        <p:nvGrpSpPr>
          <p:cNvPr id="181" name="Group 21"/>
          <p:cNvGrpSpPr/>
          <p:nvPr/>
        </p:nvGrpSpPr>
        <p:grpSpPr>
          <a:xfrm>
            <a:off x="9652626" y="6170931"/>
            <a:ext cx="2258422" cy="481205"/>
            <a:chOff x="0" y="0"/>
            <a:chExt cx="2258421" cy="481204"/>
          </a:xfrm>
        </p:grpSpPr>
        <p:pic>
          <p:nvPicPr>
            <p:cNvPr id="179" name="Picture 22" descr="Picture 22"/>
            <p:cNvPicPr>
              <a:picLocks noChangeAspect="1"/>
            </p:cNvPicPr>
            <p:nvPr/>
          </p:nvPicPr>
          <p:blipFill>
            <a:blip r:embed="rId2"/>
            <a:stretch>
              <a:fillRect/>
            </a:stretch>
          </p:blipFill>
          <p:spPr>
            <a:xfrm>
              <a:off x="-1" y="0"/>
              <a:ext cx="320493" cy="481205"/>
            </a:xfrm>
            <a:prstGeom prst="rect">
              <a:avLst/>
            </a:prstGeom>
            <a:ln w="12700" cap="flat">
              <a:noFill/>
              <a:miter lim="400000"/>
            </a:ln>
            <a:effectLst/>
          </p:spPr>
        </p:pic>
        <p:pic>
          <p:nvPicPr>
            <p:cNvPr id="180" name="Picture 23" descr="Picture 23"/>
            <p:cNvPicPr>
              <a:picLocks noChangeAspect="1"/>
            </p:cNvPicPr>
            <p:nvPr/>
          </p:nvPicPr>
          <p:blipFill>
            <a:blip r:embed="rId3"/>
            <a:stretch>
              <a:fillRect/>
            </a:stretch>
          </p:blipFill>
          <p:spPr>
            <a:xfrm>
              <a:off x="372360" y="240602"/>
              <a:ext cx="1886062" cy="145336"/>
            </a:xfrm>
            <a:prstGeom prst="rect">
              <a:avLst/>
            </a:prstGeom>
            <a:ln w="12700" cap="flat">
              <a:noFill/>
              <a:miter lim="400000"/>
            </a:ln>
            <a:effectLst/>
          </p:spPr>
        </p:pic>
      </p:grpSp>
      <p:sp>
        <p:nvSpPr>
          <p:cNvPr id="18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ivider Slide - Purple">
    <p:spTree>
      <p:nvGrpSpPr>
        <p:cNvPr id="1" name=""/>
        <p:cNvGrpSpPr/>
        <p:nvPr/>
      </p:nvGrpSpPr>
      <p:grpSpPr>
        <a:xfrm>
          <a:off x="0" y="0"/>
          <a:ext cx="0" cy="0"/>
          <a:chOff x="0" y="0"/>
          <a:chExt cx="0" cy="0"/>
        </a:xfrm>
      </p:grpSpPr>
      <p:sp>
        <p:nvSpPr>
          <p:cNvPr id="189" name="Rounded Rectangle 5"/>
          <p:cNvSpPr/>
          <p:nvPr/>
        </p:nvSpPr>
        <p:spPr>
          <a:xfrm>
            <a:off x="4482074" y="363284"/>
            <a:ext cx="7709925" cy="5680998"/>
          </a:xfrm>
          <a:custGeom>
            <a:avLst/>
            <a:gdLst/>
            <a:ahLst/>
            <a:cxnLst>
              <a:cxn ang="0">
                <a:pos x="wd2" y="hd2"/>
              </a:cxn>
              <a:cxn ang="5400000">
                <a:pos x="wd2" y="hd2"/>
              </a:cxn>
              <a:cxn ang="10800000">
                <a:pos x="wd2" y="hd2"/>
              </a:cxn>
              <a:cxn ang="16200000">
                <a:pos x="wd2" y="hd2"/>
              </a:cxn>
            </a:cxnLst>
            <a:rect l="0" t="0" r="r" b="b"/>
            <a:pathLst>
              <a:path w="21600" h="21600" extrusionOk="0">
                <a:moveTo>
                  <a:pt x="6150" y="0"/>
                </a:moveTo>
                <a:lnTo>
                  <a:pt x="21450" y="0"/>
                </a:lnTo>
                <a:lnTo>
                  <a:pt x="21600" y="13"/>
                </a:lnTo>
                <a:lnTo>
                  <a:pt x="21600" y="21587"/>
                </a:lnTo>
                <a:cubicBezTo>
                  <a:pt x="21550" y="21599"/>
                  <a:pt x="21500" y="21600"/>
                  <a:pt x="21450" y="21600"/>
                </a:cubicBezTo>
                <a:lnTo>
                  <a:pt x="6150" y="21600"/>
                </a:lnTo>
                <a:cubicBezTo>
                  <a:pt x="2753" y="21600"/>
                  <a:pt x="0" y="16765"/>
                  <a:pt x="0" y="10800"/>
                </a:cubicBezTo>
                <a:cubicBezTo>
                  <a:pt x="0" y="4835"/>
                  <a:pt x="2753" y="0"/>
                  <a:pt x="6150" y="0"/>
                </a:cubicBezTo>
                <a:close/>
              </a:path>
            </a:pathLst>
          </a:custGeom>
          <a:solidFill>
            <a:srgbClr val="C54A9A"/>
          </a:solidFill>
          <a:ln w="12700">
            <a:miter lim="400000"/>
          </a:ln>
        </p:spPr>
        <p:txBody>
          <a:bodyPr lIns="45719" rIns="45719" anchor="ctr"/>
          <a:lstStyle/>
          <a:p>
            <a:pPr algn="ctr">
              <a:defRPr>
                <a:solidFill>
                  <a:srgbClr val="FFFFFF"/>
                </a:solidFill>
              </a:defRPr>
            </a:pPr>
            <a:endParaRPr/>
          </a:p>
        </p:txBody>
      </p:sp>
      <p:sp>
        <p:nvSpPr>
          <p:cNvPr id="190" name="Rectangle 13"/>
          <p:cNvSpPr/>
          <p:nvPr/>
        </p:nvSpPr>
        <p:spPr>
          <a:xfrm>
            <a:off x="10771750" y="-3967"/>
            <a:ext cx="1420251" cy="1932666"/>
          </a:xfrm>
          <a:prstGeom prst="rect">
            <a:avLst/>
          </a:prstGeom>
          <a:solidFill>
            <a:srgbClr val="F26B27">
              <a:alpha val="75000"/>
            </a:srgbClr>
          </a:solidFill>
          <a:ln w="12700">
            <a:miter lim="400000"/>
          </a:ln>
        </p:spPr>
        <p:txBody>
          <a:bodyPr lIns="45719" rIns="45719" anchor="ctr"/>
          <a:lstStyle/>
          <a:p>
            <a:pPr algn="ctr">
              <a:defRPr>
                <a:solidFill>
                  <a:srgbClr val="FFFFFF"/>
                </a:solidFill>
              </a:defRPr>
            </a:pPr>
            <a:endParaRPr/>
          </a:p>
        </p:txBody>
      </p:sp>
      <p:grpSp>
        <p:nvGrpSpPr>
          <p:cNvPr id="193" name="Group 19"/>
          <p:cNvGrpSpPr/>
          <p:nvPr/>
        </p:nvGrpSpPr>
        <p:grpSpPr>
          <a:xfrm>
            <a:off x="9652626" y="6170931"/>
            <a:ext cx="2258422" cy="481205"/>
            <a:chOff x="0" y="0"/>
            <a:chExt cx="2258421" cy="481204"/>
          </a:xfrm>
        </p:grpSpPr>
        <p:pic>
          <p:nvPicPr>
            <p:cNvPr id="191" name="Picture 20" descr="Picture 20"/>
            <p:cNvPicPr>
              <a:picLocks noChangeAspect="1"/>
            </p:cNvPicPr>
            <p:nvPr/>
          </p:nvPicPr>
          <p:blipFill>
            <a:blip r:embed="rId2"/>
            <a:stretch>
              <a:fillRect/>
            </a:stretch>
          </p:blipFill>
          <p:spPr>
            <a:xfrm>
              <a:off x="-1" y="0"/>
              <a:ext cx="320493" cy="481205"/>
            </a:xfrm>
            <a:prstGeom prst="rect">
              <a:avLst/>
            </a:prstGeom>
            <a:ln w="12700" cap="flat">
              <a:noFill/>
              <a:miter lim="400000"/>
            </a:ln>
            <a:effectLst/>
          </p:spPr>
        </p:pic>
        <p:pic>
          <p:nvPicPr>
            <p:cNvPr id="192" name="Picture 21" descr="Picture 21"/>
            <p:cNvPicPr>
              <a:picLocks noChangeAspect="1"/>
            </p:cNvPicPr>
            <p:nvPr/>
          </p:nvPicPr>
          <p:blipFill>
            <a:blip r:embed="rId3"/>
            <a:stretch>
              <a:fillRect/>
            </a:stretch>
          </p:blipFill>
          <p:spPr>
            <a:xfrm>
              <a:off x="372360" y="240602"/>
              <a:ext cx="1886062" cy="145336"/>
            </a:xfrm>
            <a:prstGeom prst="rect">
              <a:avLst/>
            </a:prstGeom>
            <a:ln w="12700" cap="flat">
              <a:noFill/>
              <a:miter lim="400000"/>
            </a:ln>
            <a:effectLst/>
          </p:spPr>
        </p:pic>
      </p:grpSp>
      <p:sp>
        <p:nvSpPr>
          <p:cNvPr id="194" name="Picture Placeholder 24"/>
          <p:cNvSpPr>
            <a:spLocks noGrp="1"/>
          </p:cNvSpPr>
          <p:nvPr>
            <p:ph type="pic" idx="21"/>
          </p:nvPr>
        </p:nvSpPr>
        <p:spPr>
          <a:xfrm>
            <a:off x="0" y="0"/>
            <a:ext cx="6096000" cy="6858000"/>
          </a:xfrm>
          <a:prstGeom prst="rect">
            <a:avLst/>
          </a:prstGeom>
        </p:spPr>
        <p:txBody>
          <a:bodyPr lIns="91439" rIns="91439">
            <a:noAutofit/>
          </a:bodyPr>
          <a:lstStyle/>
          <a:p>
            <a:endParaRPr/>
          </a:p>
        </p:txBody>
      </p:sp>
      <p:sp>
        <p:nvSpPr>
          <p:cNvPr id="195" name="Textebene 1…"/>
          <p:cNvSpPr txBox="1">
            <a:spLocks noGrp="1"/>
          </p:cNvSpPr>
          <p:nvPr>
            <p:ph type="body" sz="quarter" idx="1" hasCustomPrompt="1"/>
          </p:nvPr>
        </p:nvSpPr>
        <p:spPr>
          <a:xfrm>
            <a:off x="6201507" y="2731647"/>
            <a:ext cx="4570243" cy="697353"/>
          </a:xfrm>
          <a:prstGeom prst="rect">
            <a:avLst/>
          </a:prstGeom>
        </p:spPr>
        <p:txBody>
          <a:bodyPr/>
          <a:lstStyle>
            <a:lvl1pPr marL="0" indent="0">
              <a:buSzTx/>
              <a:buFontTx/>
              <a:buNone/>
              <a:defRPr sz="4800">
                <a:solidFill>
                  <a:srgbClr val="FFFFFF"/>
                </a:solidFill>
              </a:defRPr>
            </a:lvl1pPr>
            <a:lvl2pPr marL="914400" indent="-457200">
              <a:buFontTx/>
              <a:defRPr sz="4800">
                <a:solidFill>
                  <a:srgbClr val="FFFFFF"/>
                </a:solidFill>
              </a:defRPr>
            </a:lvl2pPr>
            <a:lvl3pPr marL="1463039" indent="-548639">
              <a:buFontTx/>
              <a:defRPr sz="4800">
                <a:solidFill>
                  <a:srgbClr val="FFFFFF"/>
                </a:solidFill>
              </a:defRPr>
            </a:lvl3pPr>
            <a:lvl4pPr marL="1981200" indent="-609600">
              <a:buFontTx/>
              <a:defRPr sz="4800">
                <a:solidFill>
                  <a:srgbClr val="FFFFFF"/>
                </a:solidFill>
              </a:defRPr>
            </a:lvl4pPr>
            <a:lvl5pPr marL="2438400" indent="-609600">
              <a:buFontTx/>
              <a:defRPr sz="4800">
                <a:solidFill>
                  <a:srgbClr val="FFFFFF"/>
                </a:solidFill>
              </a:defRPr>
            </a:lvl5pPr>
          </a:lstStyle>
          <a:p>
            <a:r>
              <a:t>DIVIDER SLIDE</a:t>
            </a:r>
          </a:p>
          <a:p>
            <a:pPr lvl="1"/>
            <a:endParaRPr/>
          </a:p>
          <a:p>
            <a:pPr lvl="2"/>
            <a:endParaRPr/>
          </a:p>
          <a:p>
            <a:pPr lvl="3"/>
            <a:endParaRPr/>
          </a:p>
          <a:p>
            <a:pPr lvl="4"/>
            <a:endParaRPr/>
          </a:p>
        </p:txBody>
      </p:sp>
      <p:sp>
        <p:nvSpPr>
          <p:cNvPr id="19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ivider Slide - Blue">
    <p:spTree>
      <p:nvGrpSpPr>
        <p:cNvPr id="1" name=""/>
        <p:cNvGrpSpPr/>
        <p:nvPr/>
      </p:nvGrpSpPr>
      <p:grpSpPr>
        <a:xfrm>
          <a:off x="0" y="0"/>
          <a:ext cx="0" cy="0"/>
          <a:chOff x="0" y="0"/>
          <a:chExt cx="0" cy="0"/>
        </a:xfrm>
      </p:grpSpPr>
      <p:sp>
        <p:nvSpPr>
          <p:cNvPr id="203" name="Rounded Rectangle 5"/>
          <p:cNvSpPr/>
          <p:nvPr/>
        </p:nvSpPr>
        <p:spPr>
          <a:xfrm>
            <a:off x="4482074" y="363284"/>
            <a:ext cx="7709925" cy="5680998"/>
          </a:xfrm>
          <a:custGeom>
            <a:avLst/>
            <a:gdLst/>
            <a:ahLst/>
            <a:cxnLst>
              <a:cxn ang="0">
                <a:pos x="wd2" y="hd2"/>
              </a:cxn>
              <a:cxn ang="5400000">
                <a:pos x="wd2" y="hd2"/>
              </a:cxn>
              <a:cxn ang="10800000">
                <a:pos x="wd2" y="hd2"/>
              </a:cxn>
              <a:cxn ang="16200000">
                <a:pos x="wd2" y="hd2"/>
              </a:cxn>
            </a:cxnLst>
            <a:rect l="0" t="0" r="r" b="b"/>
            <a:pathLst>
              <a:path w="21600" h="21600" extrusionOk="0">
                <a:moveTo>
                  <a:pt x="6150" y="0"/>
                </a:moveTo>
                <a:lnTo>
                  <a:pt x="21450" y="0"/>
                </a:lnTo>
                <a:lnTo>
                  <a:pt x="21600" y="13"/>
                </a:lnTo>
                <a:lnTo>
                  <a:pt x="21600" y="21587"/>
                </a:lnTo>
                <a:cubicBezTo>
                  <a:pt x="21550" y="21599"/>
                  <a:pt x="21500" y="21600"/>
                  <a:pt x="21450" y="21600"/>
                </a:cubicBezTo>
                <a:lnTo>
                  <a:pt x="6150" y="21600"/>
                </a:lnTo>
                <a:cubicBezTo>
                  <a:pt x="2753" y="21600"/>
                  <a:pt x="0" y="16765"/>
                  <a:pt x="0" y="10800"/>
                </a:cubicBezTo>
                <a:cubicBezTo>
                  <a:pt x="0" y="4835"/>
                  <a:pt x="2753" y="0"/>
                  <a:pt x="6150" y="0"/>
                </a:cubicBezTo>
                <a:close/>
              </a:path>
            </a:pathLst>
          </a:custGeom>
          <a:solidFill>
            <a:srgbClr val="1EB3DD"/>
          </a:solidFill>
          <a:ln w="12700">
            <a:miter lim="400000"/>
          </a:ln>
        </p:spPr>
        <p:txBody>
          <a:bodyPr lIns="45719" rIns="45719" anchor="ctr"/>
          <a:lstStyle/>
          <a:p>
            <a:pPr algn="ctr">
              <a:defRPr>
                <a:solidFill>
                  <a:srgbClr val="FFFFFF"/>
                </a:solidFill>
              </a:defRPr>
            </a:pPr>
            <a:endParaRPr/>
          </a:p>
        </p:txBody>
      </p:sp>
      <p:sp>
        <p:nvSpPr>
          <p:cNvPr id="204" name="Rectangle 13"/>
          <p:cNvSpPr/>
          <p:nvPr/>
        </p:nvSpPr>
        <p:spPr>
          <a:xfrm>
            <a:off x="10771750" y="-3967"/>
            <a:ext cx="1420251" cy="1932666"/>
          </a:xfrm>
          <a:prstGeom prst="rect">
            <a:avLst/>
          </a:prstGeom>
          <a:solidFill>
            <a:srgbClr val="C54A9A">
              <a:alpha val="75000"/>
            </a:srgbClr>
          </a:solidFill>
          <a:ln w="12700">
            <a:miter lim="400000"/>
          </a:ln>
        </p:spPr>
        <p:txBody>
          <a:bodyPr lIns="45719" rIns="45719" anchor="ctr"/>
          <a:lstStyle/>
          <a:p>
            <a:pPr algn="ctr">
              <a:defRPr>
                <a:solidFill>
                  <a:srgbClr val="FFFFFF"/>
                </a:solidFill>
              </a:defRPr>
            </a:pPr>
            <a:endParaRPr/>
          </a:p>
        </p:txBody>
      </p:sp>
      <p:grpSp>
        <p:nvGrpSpPr>
          <p:cNvPr id="207" name="Group 19"/>
          <p:cNvGrpSpPr/>
          <p:nvPr/>
        </p:nvGrpSpPr>
        <p:grpSpPr>
          <a:xfrm>
            <a:off x="9652626" y="6170931"/>
            <a:ext cx="2258422" cy="481205"/>
            <a:chOff x="0" y="0"/>
            <a:chExt cx="2258421" cy="481204"/>
          </a:xfrm>
        </p:grpSpPr>
        <p:pic>
          <p:nvPicPr>
            <p:cNvPr id="205" name="Picture 20" descr="Picture 20"/>
            <p:cNvPicPr>
              <a:picLocks noChangeAspect="1"/>
            </p:cNvPicPr>
            <p:nvPr/>
          </p:nvPicPr>
          <p:blipFill>
            <a:blip r:embed="rId2"/>
            <a:stretch>
              <a:fillRect/>
            </a:stretch>
          </p:blipFill>
          <p:spPr>
            <a:xfrm>
              <a:off x="-1" y="0"/>
              <a:ext cx="320493" cy="481205"/>
            </a:xfrm>
            <a:prstGeom prst="rect">
              <a:avLst/>
            </a:prstGeom>
            <a:ln w="12700" cap="flat">
              <a:noFill/>
              <a:miter lim="400000"/>
            </a:ln>
            <a:effectLst/>
          </p:spPr>
        </p:pic>
        <p:pic>
          <p:nvPicPr>
            <p:cNvPr id="206" name="Picture 21" descr="Picture 21"/>
            <p:cNvPicPr>
              <a:picLocks noChangeAspect="1"/>
            </p:cNvPicPr>
            <p:nvPr/>
          </p:nvPicPr>
          <p:blipFill>
            <a:blip r:embed="rId3"/>
            <a:stretch>
              <a:fillRect/>
            </a:stretch>
          </p:blipFill>
          <p:spPr>
            <a:xfrm>
              <a:off x="372360" y="240602"/>
              <a:ext cx="1886062" cy="145336"/>
            </a:xfrm>
            <a:prstGeom prst="rect">
              <a:avLst/>
            </a:prstGeom>
            <a:ln w="12700" cap="flat">
              <a:noFill/>
              <a:miter lim="400000"/>
            </a:ln>
            <a:effectLst/>
          </p:spPr>
        </p:pic>
      </p:grpSp>
      <p:sp>
        <p:nvSpPr>
          <p:cNvPr id="208" name="Picture Placeholder 7"/>
          <p:cNvSpPr>
            <a:spLocks noGrp="1"/>
          </p:cNvSpPr>
          <p:nvPr>
            <p:ph type="pic" idx="21"/>
          </p:nvPr>
        </p:nvSpPr>
        <p:spPr>
          <a:xfrm>
            <a:off x="0" y="0"/>
            <a:ext cx="6096000" cy="6858000"/>
          </a:xfrm>
          <a:prstGeom prst="rect">
            <a:avLst/>
          </a:prstGeom>
        </p:spPr>
        <p:txBody>
          <a:bodyPr lIns="91439" rIns="91439">
            <a:noAutofit/>
          </a:bodyPr>
          <a:lstStyle/>
          <a:p>
            <a:endParaRPr/>
          </a:p>
        </p:txBody>
      </p:sp>
      <p:sp>
        <p:nvSpPr>
          <p:cNvPr id="209" name="Textebene 1…"/>
          <p:cNvSpPr txBox="1">
            <a:spLocks noGrp="1"/>
          </p:cNvSpPr>
          <p:nvPr>
            <p:ph type="body" sz="quarter" idx="1" hasCustomPrompt="1"/>
          </p:nvPr>
        </p:nvSpPr>
        <p:spPr>
          <a:xfrm>
            <a:off x="6201507" y="2731647"/>
            <a:ext cx="4570243" cy="697353"/>
          </a:xfrm>
          <a:prstGeom prst="rect">
            <a:avLst/>
          </a:prstGeom>
        </p:spPr>
        <p:txBody>
          <a:bodyPr/>
          <a:lstStyle>
            <a:lvl1pPr marL="0" indent="0">
              <a:buSzTx/>
              <a:buFontTx/>
              <a:buNone/>
              <a:defRPr sz="4800">
                <a:solidFill>
                  <a:srgbClr val="FFFFFF"/>
                </a:solidFill>
              </a:defRPr>
            </a:lvl1pPr>
            <a:lvl2pPr marL="914400" indent="-457200">
              <a:buFontTx/>
              <a:defRPr sz="4800">
                <a:solidFill>
                  <a:srgbClr val="FFFFFF"/>
                </a:solidFill>
              </a:defRPr>
            </a:lvl2pPr>
            <a:lvl3pPr marL="1463039" indent="-548639">
              <a:buFontTx/>
              <a:defRPr sz="4800">
                <a:solidFill>
                  <a:srgbClr val="FFFFFF"/>
                </a:solidFill>
              </a:defRPr>
            </a:lvl3pPr>
            <a:lvl4pPr marL="1981200" indent="-609600">
              <a:buFontTx/>
              <a:defRPr sz="4800">
                <a:solidFill>
                  <a:srgbClr val="FFFFFF"/>
                </a:solidFill>
              </a:defRPr>
            </a:lvl4pPr>
            <a:lvl5pPr marL="2438400" indent="-609600">
              <a:buFontTx/>
              <a:defRPr sz="4800">
                <a:solidFill>
                  <a:srgbClr val="FFFFFF"/>
                </a:solidFill>
              </a:defRPr>
            </a:lvl5pPr>
          </a:lstStyle>
          <a:p>
            <a:r>
              <a:t>DIVIDER SLIDE</a:t>
            </a:r>
          </a:p>
          <a:p>
            <a:pPr lvl="1"/>
            <a:endParaRPr/>
          </a:p>
          <a:p>
            <a:pPr lvl="2"/>
            <a:endParaRPr/>
          </a:p>
          <a:p>
            <a:pPr lvl="3"/>
            <a:endParaRPr/>
          </a:p>
          <a:p>
            <a:pPr lvl="4"/>
            <a:endParaRPr/>
          </a:p>
        </p:txBody>
      </p:sp>
      <p:sp>
        <p:nvSpPr>
          <p:cNvPr id="21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ivider Slide - Orange">
    <p:spTree>
      <p:nvGrpSpPr>
        <p:cNvPr id="1" name=""/>
        <p:cNvGrpSpPr/>
        <p:nvPr/>
      </p:nvGrpSpPr>
      <p:grpSpPr>
        <a:xfrm>
          <a:off x="0" y="0"/>
          <a:ext cx="0" cy="0"/>
          <a:chOff x="0" y="0"/>
          <a:chExt cx="0" cy="0"/>
        </a:xfrm>
      </p:grpSpPr>
      <p:sp>
        <p:nvSpPr>
          <p:cNvPr id="217" name="Rounded Rectangle 5"/>
          <p:cNvSpPr/>
          <p:nvPr/>
        </p:nvSpPr>
        <p:spPr>
          <a:xfrm>
            <a:off x="4482074" y="363284"/>
            <a:ext cx="7709925" cy="5680998"/>
          </a:xfrm>
          <a:custGeom>
            <a:avLst/>
            <a:gdLst/>
            <a:ahLst/>
            <a:cxnLst>
              <a:cxn ang="0">
                <a:pos x="wd2" y="hd2"/>
              </a:cxn>
              <a:cxn ang="5400000">
                <a:pos x="wd2" y="hd2"/>
              </a:cxn>
              <a:cxn ang="10800000">
                <a:pos x="wd2" y="hd2"/>
              </a:cxn>
              <a:cxn ang="16200000">
                <a:pos x="wd2" y="hd2"/>
              </a:cxn>
            </a:cxnLst>
            <a:rect l="0" t="0" r="r" b="b"/>
            <a:pathLst>
              <a:path w="21600" h="21600" extrusionOk="0">
                <a:moveTo>
                  <a:pt x="6150" y="0"/>
                </a:moveTo>
                <a:lnTo>
                  <a:pt x="21450" y="0"/>
                </a:lnTo>
                <a:lnTo>
                  <a:pt x="21600" y="13"/>
                </a:lnTo>
                <a:lnTo>
                  <a:pt x="21600" y="21587"/>
                </a:lnTo>
                <a:cubicBezTo>
                  <a:pt x="21550" y="21599"/>
                  <a:pt x="21500" y="21600"/>
                  <a:pt x="21450" y="21600"/>
                </a:cubicBezTo>
                <a:lnTo>
                  <a:pt x="6150" y="21600"/>
                </a:lnTo>
                <a:cubicBezTo>
                  <a:pt x="2753" y="21600"/>
                  <a:pt x="0" y="16765"/>
                  <a:pt x="0" y="10800"/>
                </a:cubicBezTo>
                <a:cubicBezTo>
                  <a:pt x="0" y="4835"/>
                  <a:pt x="2753" y="0"/>
                  <a:pt x="6150" y="0"/>
                </a:cubicBezTo>
                <a:close/>
              </a:path>
            </a:pathLst>
          </a:custGeom>
          <a:solidFill>
            <a:srgbClr val="F26B27"/>
          </a:solidFill>
          <a:ln w="12700">
            <a:miter lim="400000"/>
          </a:ln>
        </p:spPr>
        <p:txBody>
          <a:bodyPr lIns="45719" rIns="45719" anchor="ctr"/>
          <a:lstStyle/>
          <a:p>
            <a:pPr algn="ctr">
              <a:defRPr>
                <a:solidFill>
                  <a:srgbClr val="FFFFFF"/>
                </a:solidFill>
              </a:defRPr>
            </a:pPr>
            <a:endParaRPr/>
          </a:p>
        </p:txBody>
      </p:sp>
      <p:sp>
        <p:nvSpPr>
          <p:cNvPr id="218" name="Rectangle 13"/>
          <p:cNvSpPr/>
          <p:nvPr/>
        </p:nvSpPr>
        <p:spPr>
          <a:xfrm>
            <a:off x="10771750" y="-3967"/>
            <a:ext cx="1420251" cy="1932666"/>
          </a:xfrm>
          <a:prstGeom prst="rect">
            <a:avLst/>
          </a:prstGeom>
          <a:solidFill>
            <a:srgbClr val="1EB3DD">
              <a:alpha val="75000"/>
            </a:srgbClr>
          </a:solidFill>
          <a:ln w="12700">
            <a:miter lim="400000"/>
          </a:ln>
        </p:spPr>
        <p:txBody>
          <a:bodyPr lIns="45719" rIns="45719" anchor="ctr"/>
          <a:lstStyle/>
          <a:p>
            <a:pPr algn="ctr">
              <a:defRPr>
                <a:solidFill>
                  <a:srgbClr val="FFFFFF"/>
                </a:solidFill>
              </a:defRPr>
            </a:pPr>
            <a:endParaRPr/>
          </a:p>
        </p:txBody>
      </p:sp>
      <p:grpSp>
        <p:nvGrpSpPr>
          <p:cNvPr id="221" name="Group 19"/>
          <p:cNvGrpSpPr/>
          <p:nvPr/>
        </p:nvGrpSpPr>
        <p:grpSpPr>
          <a:xfrm>
            <a:off x="9652626" y="6170931"/>
            <a:ext cx="2258422" cy="481205"/>
            <a:chOff x="0" y="0"/>
            <a:chExt cx="2258421" cy="481204"/>
          </a:xfrm>
        </p:grpSpPr>
        <p:pic>
          <p:nvPicPr>
            <p:cNvPr id="219" name="Picture 20" descr="Picture 20"/>
            <p:cNvPicPr>
              <a:picLocks noChangeAspect="1"/>
            </p:cNvPicPr>
            <p:nvPr/>
          </p:nvPicPr>
          <p:blipFill>
            <a:blip r:embed="rId2"/>
            <a:stretch>
              <a:fillRect/>
            </a:stretch>
          </p:blipFill>
          <p:spPr>
            <a:xfrm>
              <a:off x="-1" y="0"/>
              <a:ext cx="320493" cy="481205"/>
            </a:xfrm>
            <a:prstGeom prst="rect">
              <a:avLst/>
            </a:prstGeom>
            <a:ln w="12700" cap="flat">
              <a:noFill/>
              <a:miter lim="400000"/>
            </a:ln>
            <a:effectLst/>
          </p:spPr>
        </p:pic>
        <p:pic>
          <p:nvPicPr>
            <p:cNvPr id="220" name="Picture 21" descr="Picture 21"/>
            <p:cNvPicPr>
              <a:picLocks noChangeAspect="1"/>
            </p:cNvPicPr>
            <p:nvPr/>
          </p:nvPicPr>
          <p:blipFill>
            <a:blip r:embed="rId3"/>
            <a:stretch>
              <a:fillRect/>
            </a:stretch>
          </p:blipFill>
          <p:spPr>
            <a:xfrm>
              <a:off x="372360" y="240602"/>
              <a:ext cx="1886062" cy="145336"/>
            </a:xfrm>
            <a:prstGeom prst="rect">
              <a:avLst/>
            </a:prstGeom>
            <a:ln w="12700" cap="flat">
              <a:noFill/>
              <a:miter lim="400000"/>
            </a:ln>
            <a:effectLst/>
          </p:spPr>
        </p:pic>
      </p:grpSp>
      <p:sp>
        <p:nvSpPr>
          <p:cNvPr id="222" name="Picture Placeholder 7"/>
          <p:cNvSpPr>
            <a:spLocks noGrp="1"/>
          </p:cNvSpPr>
          <p:nvPr>
            <p:ph type="pic" idx="21"/>
          </p:nvPr>
        </p:nvSpPr>
        <p:spPr>
          <a:xfrm>
            <a:off x="0" y="0"/>
            <a:ext cx="6096000" cy="6858000"/>
          </a:xfrm>
          <a:prstGeom prst="rect">
            <a:avLst/>
          </a:prstGeom>
        </p:spPr>
        <p:txBody>
          <a:bodyPr lIns="91439" rIns="91439">
            <a:noAutofit/>
          </a:bodyPr>
          <a:lstStyle/>
          <a:p>
            <a:endParaRPr/>
          </a:p>
        </p:txBody>
      </p:sp>
      <p:sp>
        <p:nvSpPr>
          <p:cNvPr id="223" name="Textebene 1…"/>
          <p:cNvSpPr txBox="1">
            <a:spLocks noGrp="1"/>
          </p:cNvSpPr>
          <p:nvPr>
            <p:ph type="body" sz="quarter" idx="1" hasCustomPrompt="1"/>
          </p:nvPr>
        </p:nvSpPr>
        <p:spPr>
          <a:xfrm>
            <a:off x="6201507" y="2731647"/>
            <a:ext cx="4570243" cy="697353"/>
          </a:xfrm>
          <a:prstGeom prst="rect">
            <a:avLst/>
          </a:prstGeom>
        </p:spPr>
        <p:txBody>
          <a:bodyPr/>
          <a:lstStyle>
            <a:lvl1pPr marL="0" indent="0">
              <a:buSzTx/>
              <a:buFontTx/>
              <a:buNone/>
              <a:defRPr sz="4800">
                <a:solidFill>
                  <a:srgbClr val="FFFFFF"/>
                </a:solidFill>
              </a:defRPr>
            </a:lvl1pPr>
            <a:lvl2pPr marL="914400" indent="-457200">
              <a:buFontTx/>
              <a:defRPr sz="4800">
                <a:solidFill>
                  <a:srgbClr val="FFFFFF"/>
                </a:solidFill>
              </a:defRPr>
            </a:lvl2pPr>
            <a:lvl3pPr marL="1463039" indent="-548639">
              <a:buFontTx/>
              <a:defRPr sz="4800">
                <a:solidFill>
                  <a:srgbClr val="FFFFFF"/>
                </a:solidFill>
              </a:defRPr>
            </a:lvl3pPr>
            <a:lvl4pPr marL="1981200" indent="-609600">
              <a:buFontTx/>
              <a:defRPr sz="4800">
                <a:solidFill>
                  <a:srgbClr val="FFFFFF"/>
                </a:solidFill>
              </a:defRPr>
            </a:lvl4pPr>
            <a:lvl5pPr marL="2438400" indent="-609600">
              <a:buFontTx/>
              <a:defRPr sz="4800">
                <a:solidFill>
                  <a:srgbClr val="FFFFFF"/>
                </a:solidFill>
              </a:defRPr>
            </a:lvl5pPr>
          </a:lstStyle>
          <a:p>
            <a:r>
              <a:t>DIVIDER SLIDE</a:t>
            </a:r>
          </a:p>
          <a:p>
            <a:pPr lvl="1"/>
            <a:endParaRPr/>
          </a:p>
          <a:p>
            <a:pPr lvl="2"/>
            <a:endParaRPr/>
          </a:p>
          <a:p>
            <a:pPr lvl="3"/>
            <a:endParaRPr/>
          </a:p>
          <a:p>
            <a:pPr lvl="4"/>
            <a:endParaRPr/>
          </a:p>
        </p:txBody>
      </p:sp>
      <p:sp>
        <p:nvSpPr>
          <p:cNvPr id="22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Final Slide">
    <p:spTree>
      <p:nvGrpSpPr>
        <p:cNvPr id="1" name=""/>
        <p:cNvGrpSpPr/>
        <p:nvPr/>
      </p:nvGrpSpPr>
      <p:grpSpPr>
        <a:xfrm>
          <a:off x="0" y="0"/>
          <a:ext cx="0" cy="0"/>
          <a:chOff x="0" y="0"/>
          <a:chExt cx="0" cy="0"/>
        </a:xfrm>
      </p:grpSpPr>
      <p:sp>
        <p:nvSpPr>
          <p:cNvPr id="231" name="Rectangle 7"/>
          <p:cNvSpPr/>
          <p:nvPr/>
        </p:nvSpPr>
        <p:spPr>
          <a:xfrm>
            <a:off x="0" y="341321"/>
            <a:ext cx="1421418" cy="1522950"/>
          </a:xfrm>
          <a:prstGeom prst="rect">
            <a:avLst/>
          </a:prstGeom>
          <a:solidFill>
            <a:srgbClr val="1EB3DD">
              <a:alpha val="75000"/>
            </a:srgbClr>
          </a:solidFill>
          <a:ln w="12700">
            <a:miter lim="400000"/>
          </a:ln>
        </p:spPr>
        <p:txBody>
          <a:bodyPr lIns="45719" rIns="45719" anchor="ctr"/>
          <a:lstStyle/>
          <a:p>
            <a:pPr algn="ctr">
              <a:defRPr>
                <a:solidFill>
                  <a:srgbClr val="FFFFFF"/>
                </a:solidFill>
              </a:defRPr>
            </a:pPr>
            <a:endParaRPr/>
          </a:p>
        </p:txBody>
      </p:sp>
      <p:sp>
        <p:nvSpPr>
          <p:cNvPr id="232" name="Textebene 1…"/>
          <p:cNvSpPr txBox="1">
            <a:spLocks noGrp="1"/>
          </p:cNvSpPr>
          <p:nvPr>
            <p:ph type="body" sz="quarter" idx="1" hasCustomPrompt="1"/>
          </p:nvPr>
        </p:nvSpPr>
        <p:spPr>
          <a:xfrm>
            <a:off x="1688281" y="1133131"/>
            <a:ext cx="3195487" cy="731141"/>
          </a:xfrm>
          <a:prstGeom prst="rect">
            <a:avLst/>
          </a:prstGeom>
        </p:spPr>
        <p:txBody>
          <a:bodyPr anchor="ctr"/>
          <a:lstStyle>
            <a:lvl1pPr marL="0" indent="0">
              <a:buSzTx/>
              <a:buFontTx/>
              <a:buNone/>
              <a:defRPr>
                <a:solidFill>
                  <a:srgbClr val="142D55"/>
                </a:solidFill>
              </a:defRPr>
            </a:lvl1pPr>
            <a:lvl2pPr>
              <a:buFontTx/>
              <a:defRPr>
                <a:solidFill>
                  <a:srgbClr val="142D55"/>
                </a:solidFill>
              </a:defRPr>
            </a:lvl2pPr>
            <a:lvl3pPr>
              <a:buFontTx/>
              <a:defRPr>
                <a:solidFill>
                  <a:srgbClr val="142D55"/>
                </a:solidFill>
              </a:defRPr>
            </a:lvl3pPr>
            <a:lvl4pPr>
              <a:buFontTx/>
              <a:defRPr>
                <a:solidFill>
                  <a:srgbClr val="142D55"/>
                </a:solidFill>
              </a:defRPr>
            </a:lvl4pPr>
            <a:lvl5pPr>
              <a:buFontTx/>
              <a:defRPr>
                <a:solidFill>
                  <a:srgbClr val="142D55"/>
                </a:solidFill>
              </a:defRPr>
            </a:lvl5pPr>
          </a:lstStyle>
          <a:p>
            <a:r>
              <a:t>Any Questions?</a:t>
            </a:r>
          </a:p>
          <a:p>
            <a:pPr lvl="1"/>
            <a:endParaRPr/>
          </a:p>
          <a:p>
            <a:pPr lvl="2"/>
            <a:endParaRPr/>
          </a:p>
          <a:p>
            <a:pPr lvl="3"/>
            <a:endParaRPr/>
          </a:p>
          <a:p>
            <a:pPr lvl="4"/>
            <a:endParaRPr/>
          </a:p>
        </p:txBody>
      </p:sp>
      <p:sp>
        <p:nvSpPr>
          <p:cNvPr id="233" name="Text Placeholder 23"/>
          <p:cNvSpPr>
            <a:spLocks noGrp="1"/>
          </p:cNvSpPr>
          <p:nvPr>
            <p:ph type="body" sz="quarter" idx="21" hasCustomPrompt="1"/>
          </p:nvPr>
        </p:nvSpPr>
        <p:spPr>
          <a:xfrm>
            <a:off x="1688281" y="323555"/>
            <a:ext cx="3195486" cy="837259"/>
          </a:xfrm>
          <a:prstGeom prst="rect">
            <a:avLst/>
          </a:prstGeom>
        </p:spPr>
        <p:txBody>
          <a:bodyPr anchor="ctr"/>
          <a:lstStyle>
            <a:lvl1pPr marL="0" indent="0">
              <a:buSzTx/>
              <a:buFontTx/>
              <a:buNone/>
              <a:defRPr sz="5000">
                <a:solidFill>
                  <a:srgbClr val="142D55"/>
                </a:solidFill>
              </a:defRPr>
            </a:lvl1pPr>
          </a:lstStyle>
          <a:p>
            <a:r>
              <a:t>Thank You</a:t>
            </a:r>
          </a:p>
        </p:txBody>
      </p:sp>
      <p:pic>
        <p:nvPicPr>
          <p:cNvPr id="234" name="Picture 21" descr="Picture 21"/>
          <p:cNvPicPr>
            <a:picLocks noChangeAspect="1"/>
          </p:cNvPicPr>
          <p:nvPr/>
        </p:nvPicPr>
        <p:blipFill>
          <a:blip r:embed="rId2"/>
          <a:stretch>
            <a:fillRect/>
          </a:stretch>
        </p:blipFill>
        <p:spPr>
          <a:xfrm>
            <a:off x="503789" y="4867226"/>
            <a:ext cx="4379978" cy="1463041"/>
          </a:xfrm>
          <a:prstGeom prst="rect">
            <a:avLst/>
          </a:prstGeom>
          <a:ln w="12700">
            <a:miter lim="400000"/>
          </a:ln>
        </p:spPr>
      </p:pic>
      <p:sp>
        <p:nvSpPr>
          <p:cNvPr id="235" name="Footer Placeholder 6"/>
          <p:cNvSpPr txBox="1"/>
          <p:nvPr/>
        </p:nvSpPr>
        <p:spPr>
          <a:xfrm>
            <a:off x="9578731" y="5895104"/>
            <a:ext cx="2228336" cy="39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000"/>
            </a:lvl1pPr>
          </a:lstStyle>
          <a:p>
            <a:r>
              <a:t> This programme has been funded with support from the European Commission </a:t>
            </a:r>
          </a:p>
        </p:txBody>
      </p:sp>
      <p:pic>
        <p:nvPicPr>
          <p:cNvPr id="236" name="Picture 8" descr="Picture 8"/>
          <p:cNvPicPr>
            <a:picLocks noChangeAspect="1"/>
          </p:cNvPicPr>
          <p:nvPr/>
        </p:nvPicPr>
        <p:blipFill>
          <a:blip r:embed="rId3"/>
          <a:stretch>
            <a:fillRect/>
          </a:stretch>
        </p:blipFill>
        <p:spPr>
          <a:xfrm>
            <a:off x="7879143" y="5868303"/>
            <a:ext cx="1625601" cy="461963"/>
          </a:xfrm>
          <a:prstGeom prst="rect">
            <a:avLst/>
          </a:prstGeom>
          <a:ln w="12700">
            <a:miter lim="400000"/>
          </a:ln>
        </p:spPr>
      </p:pic>
      <p:sp>
        <p:nvSpPr>
          <p:cNvPr id="237" name="Rectangle 9"/>
          <p:cNvSpPr/>
          <p:nvPr/>
        </p:nvSpPr>
        <p:spPr>
          <a:xfrm>
            <a:off x="10781837" y="0"/>
            <a:ext cx="1422401" cy="4057650"/>
          </a:xfrm>
          <a:prstGeom prst="rect">
            <a:avLst/>
          </a:prstGeom>
          <a:solidFill>
            <a:srgbClr val="C54A9A">
              <a:alpha val="75000"/>
            </a:srgbClr>
          </a:solidFill>
          <a:ln w="12700">
            <a:miter lim="400000"/>
          </a:ln>
        </p:spPr>
        <p:txBody>
          <a:bodyPr lIns="45719" rIns="45719" anchor="ctr"/>
          <a:lstStyle/>
          <a:p>
            <a:pPr algn="ctr">
              <a:defRPr>
                <a:solidFill>
                  <a:srgbClr val="FFFFFF"/>
                </a:solidFill>
              </a:defRPr>
            </a:pPr>
            <a:endParaRPr/>
          </a:p>
        </p:txBody>
      </p:sp>
      <p:sp>
        <p:nvSpPr>
          <p:cNvPr id="23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Final Slide 2">
    <p:spTree>
      <p:nvGrpSpPr>
        <p:cNvPr id="1" name=""/>
        <p:cNvGrpSpPr/>
        <p:nvPr/>
      </p:nvGrpSpPr>
      <p:grpSpPr>
        <a:xfrm>
          <a:off x="0" y="0"/>
          <a:ext cx="0" cy="0"/>
          <a:chOff x="0" y="0"/>
          <a:chExt cx="0" cy="0"/>
        </a:xfrm>
      </p:grpSpPr>
      <p:sp>
        <p:nvSpPr>
          <p:cNvPr id="245" name="Rectangle 7"/>
          <p:cNvSpPr/>
          <p:nvPr/>
        </p:nvSpPr>
        <p:spPr>
          <a:xfrm>
            <a:off x="0" y="4197460"/>
            <a:ext cx="1421418" cy="1522950"/>
          </a:xfrm>
          <a:prstGeom prst="rect">
            <a:avLst/>
          </a:prstGeom>
          <a:solidFill>
            <a:srgbClr val="1EB3DD">
              <a:alpha val="75000"/>
            </a:srgbClr>
          </a:solidFill>
          <a:ln w="12700">
            <a:miter lim="400000"/>
          </a:ln>
        </p:spPr>
        <p:txBody>
          <a:bodyPr lIns="45719" rIns="45719" anchor="ctr"/>
          <a:lstStyle/>
          <a:p>
            <a:pPr algn="ctr">
              <a:defRPr>
                <a:solidFill>
                  <a:srgbClr val="FFFFFF"/>
                </a:solidFill>
              </a:defRPr>
            </a:pPr>
            <a:endParaRPr/>
          </a:p>
        </p:txBody>
      </p:sp>
      <p:sp>
        <p:nvSpPr>
          <p:cNvPr id="246" name="Picture Placeholder 4"/>
          <p:cNvSpPr>
            <a:spLocks noGrp="1"/>
          </p:cNvSpPr>
          <p:nvPr>
            <p:ph type="pic" sz="half" idx="21"/>
          </p:nvPr>
        </p:nvSpPr>
        <p:spPr>
          <a:xfrm>
            <a:off x="6457950" y="323554"/>
            <a:ext cx="5734050" cy="5440998"/>
          </a:xfrm>
          <a:prstGeom prst="rect">
            <a:avLst/>
          </a:prstGeom>
        </p:spPr>
        <p:txBody>
          <a:bodyPr lIns="91439" rIns="91439">
            <a:noAutofit/>
          </a:bodyPr>
          <a:lstStyle/>
          <a:p>
            <a:endParaRPr/>
          </a:p>
        </p:txBody>
      </p:sp>
      <p:pic>
        <p:nvPicPr>
          <p:cNvPr id="247" name="Picture 21" descr="Picture 21"/>
          <p:cNvPicPr>
            <a:picLocks noChangeAspect="1"/>
          </p:cNvPicPr>
          <p:nvPr/>
        </p:nvPicPr>
        <p:blipFill>
          <a:blip r:embed="rId2"/>
          <a:stretch>
            <a:fillRect/>
          </a:stretch>
        </p:blipFill>
        <p:spPr>
          <a:xfrm>
            <a:off x="434215" y="666453"/>
            <a:ext cx="5396011" cy="1802427"/>
          </a:xfrm>
          <a:prstGeom prst="rect">
            <a:avLst/>
          </a:prstGeom>
          <a:ln w="12700">
            <a:miter lim="400000"/>
          </a:ln>
        </p:spPr>
      </p:pic>
      <p:sp>
        <p:nvSpPr>
          <p:cNvPr id="248" name="Footer Placeholder 6"/>
          <p:cNvSpPr txBox="1"/>
          <p:nvPr/>
        </p:nvSpPr>
        <p:spPr>
          <a:xfrm>
            <a:off x="9578731" y="6060909"/>
            <a:ext cx="2228336" cy="39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000"/>
            </a:lvl1pPr>
          </a:lstStyle>
          <a:p>
            <a:r>
              <a:t> This programme has been funded with support from the European Commission </a:t>
            </a:r>
          </a:p>
        </p:txBody>
      </p:sp>
      <p:pic>
        <p:nvPicPr>
          <p:cNvPr id="249" name="Picture 8" descr="Picture 8"/>
          <p:cNvPicPr>
            <a:picLocks noChangeAspect="1"/>
          </p:cNvPicPr>
          <p:nvPr/>
        </p:nvPicPr>
        <p:blipFill>
          <a:blip r:embed="rId3"/>
          <a:stretch>
            <a:fillRect/>
          </a:stretch>
        </p:blipFill>
        <p:spPr>
          <a:xfrm>
            <a:off x="7879143" y="6034108"/>
            <a:ext cx="1625601" cy="461963"/>
          </a:xfrm>
          <a:prstGeom prst="rect">
            <a:avLst/>
          </a:prstGeom>
          <a:ln w="12700">
            <a:miter lim="400000"/>
          </a:ln>
        </p:spPr>
      </p:pic>
      <p:sp>
        <p:nvSpPr>
          <p:cNvPr id="250" name="Textebene 1…"/>
          <p:cNvSpPr txBox="1">
            <a:spLocks noGrp="1"/>
          </p:cNvSpPr>
          <p:nvPr>
            <p:ph type="body" sz="quarter" idx="1" hasCustomPrompt="1"/>
          </p:nvPr>
        </p:nvSpPr>
        <p:spPr>
          <a:xfrm>
            <a:off x="1618706" y="5033410"/>
            <a:ext cx="3195486" cy="731141"/>
          </a:xfrm>
          <a:prstGeom prst="rect">
            <a:avLst/>
          </a:prstGeom>
        </p:spPr>
        <p:txBody>
          <a:bodyPr anchor="ctr"/>
          <a:lstStyle>
            <a:lvl1pPr marL="0" indent="0">
              <a:buSzTx/>
              <a:buFontTx/>
              <a:buNone/>
              <a:defRPr>
                <a:solidFill>
                  <a:srgbClr val="142D55"/>
                </a:solidFill>
              </a:defRPr>
            </a:lvl1pPr>
            <a:lvl2pPr>
              <a:buFontTx/>
              <a:defRPr>
                <a:solidFill>
                  <a:srgbClr val="142D55"/>
                </a:solidFill>
              </a:defRPr>
            </a:lvl2pPr>
            <a:lvl3pPr>
              <a:buFontTx/>
              <a:defRPr>
                <a:solidFill>
                  <a:srgbClr val="142D55"/>
                </a:solidFill>
              </a:defRPr>
            </a:lvl3pPr>
            <a:lvl4pPr>
              <a:buFontTx/>
              <a:defRPr>
                <a:solidFill>
                  <a:srgbClr val="142D55"/>
                </a:solidFill>
              </a:defRPr>
            </a:lvl4pPr>
            <a:lvl5pPr>
              <a:buFontTx/>
              <a:defRPr>
                <a:solidFill>
                  <a:srgbClr val="142D55"/>
                </a:solidFill>
              </a:defRPr>
            </a:lvl5pPr>
          </a:lstStyle>
          <a:p>
            <a:r>
              <a:t>Any Questions?</a:t>
            </a:r>
          </a:p>
          <a:p>
            <a:pPr lvl="1"/>
            <a:endParaRPr/>
          </a:p>
          <a:p>
            <a:pPr lvl="2"/>
            <a:endParaRPr/>
          </a:p>
          <a:p>
            <a:pPr lvl="3"/>
            <a:endParaRPr/>
          </a:p>
          <a:p>
            <a:pPr lvl="4"/>
            <a:endParaRPr/>
          </a:p>
        </p:txBody>
      </p:sp>
      <p:sp>
        <p:nvSpPr>
          <p:cNvPr id="251" name="Text Placeholder 23"/>
          <p:cNvSpPr>
            <a:spLocks noGrp="1"/>
          </p:cNvSpPr>
          <p:nvPr>
            <p:ph type="body" sz="quarter" idx="22" hasCustomPrompt="1"/>
          </p:nvPr>
        </p:nvSpPr>
        <p:spPr>
          <a:xfrm>
            <a:off x="1618706" y="4223834"/>
            <a:ext cx="3195486" cy="837259"/>
          </a:xfrm>
          <a:prstGeom prst="rect">
            <a:avLst/>
          </a:prstGeom>
        </p:spPr>
        <p:txBody>
          <a:bodyPr anchor="ctr"/>
          <a:lstStyle>
            <a:lvl1pPr marL="0" indent="0">
              <a:buSzTx/>
              <a:buFontTx/>
              <a:buNone/>
              <a:defRPr sz="5000">
                <a:solidFill>
                  <a:srgbClr val="142D55"/>
                </a:solidFill>
              </a:defRPr>
            </a:lvl1pPr>
          </a:lstStyle>
          <a:p>
            <a:r>
              <a:t>Thank You</a:t>
            </a:r>
          </a:p>
        </p:txBody>
      </p:sp>
      <p:sp>
        <p:nvSpPr>
          <p:cNvPr id="25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59"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260" name="Textebene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Textebene 1</a:t>
            </a:r>
          </a:p>
          <a:p>
            <a:pPr lvl="1"/>
            <a:r>
              <a:t>Textebene 2</a:t>
            </a:r>
          </a:p>
          <a:p>
            <a:pPr lvl="2"/>
            <a:r>
              <a:t>Textebene 3</a:t>
            </a:r>
          </a:p>
          <a:p>
            <a:pPr lvl="3"/>
            <a:r>
              <a:t>Textebene 4</a:t>
            </a:r>
          </a:p>
          <a:p>
            <a:pPr lvl="4"/>
            <a:r>
              <a:t>Textebene 5</a:t>
            </a:r>
          </a:p>
        </p:txBody>
      </p:sp>
      <p:sp>
        <p:nvSpPr>
          <p:cNvPr id="261"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262" name="Foliennummer"/>
          <p:cNvSpPr txBox="1">
            <a:spLocks noGrp="1"/>
          </p:cNvSpPr>
          <p:nvPr>
            <p:ph type="sldNum" sz="quarter" idx="2"/>
          </p:nvPr>
        </p:nvSpPr>
        <p:spPr>
          <a:xfrm>
            <a:off x="11095176" y="6414760"/>
            <a:ext cx="258624" cy="248305"/>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69"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270"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271" name="Textebene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Textebene 1</a:t>
            </a:r>
          </a:p>
          <a:p>
            <a:pPr lvl="1"/>
            <a:r>
              <a:t>Textebene 2</a:t>
            </a:r>
          </a:p>
          <a:p>
            <a:pPr lvl="2"/>
            <a:r>
              <a:t>Textebene 3</a:t>
            </a:r>
          </a:p>
          <a:p>
            <a:pPr lvl="3"/>
            <a:r>
              <a:t>Textebene 4</a:t>
            </a:r>
          </a:p>
          <a:p>
            <a:pPr lvl="4"/>
            <a:r>
              <a:t>Textebene 5</a:t>
            </a:r>
          </a:p>
        </p:txBody>
      </p:sp>
      <p:sp>
        <p:nvSpPr>
          <p:cNvPr id="272" name="Foliennummer"/>
          <p:cNvSpPr txBox="1">
            <a:spLocks noGrp="1"/>
          </p:cNvSpPr>
          <p:nvPr>
            <p:ph type="sldNum" sz="quarter" idx="2"/>
          </p:nvPr>
        </p:nvSpPr>
        <p:spPr>
          <a:xfrm>
            <a:off x="11095176" y="6414760"/>
            <a:ext cx="258624" cy="248305"/>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Cover Slide">
    <p:spTree>
      <p:nvGrpSpPr>
        <p:cNvPr id="1" name=""/>
        <p:cNvGrpSpPr/>
        <p:nvPr/>
      </p:nvGrpSpPr>
      <p:grpSpPr>
        <a:xfrm>
          <a:off x="0" y="0"/>
          <a:ext cx="0" cy="0"/>
          <a:chOff x="0" y="0"/>
          <a:chExt cx="0" cy="0"/>
        </a:xfrm>
      </p:grpSpPr>
      <p:sp>
        <p:nvSpPr>
          <p:cNvPr id="27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Final Slide 2">
    <p:spTree>
      <p:nvGrpSpPr>
        <p:cNvPr id="1" name=""/>
        <p:cNvGrpSpPr/>
        <p:nvPr/>
      </p:nvGrpSpPr>
      <p:grpSpPr>
        <a:xfrm>
          <a:off x="0" y="0"/>
          <a:ext cx="0" cy="0"/>
          <a:chOff x="0" y="0"/>
          <a:chExt cx="0" cy="0"/>
        </a:xfrm>
      </p:grpSpPr>
      <p:sp>
        <p:nvSpPr>
          <p:cNvPr id="286" name="Rectangle 7"/>
          <p:cNvSpPr/>
          <p:nvPr/>
        </p:nvSpPr>
        <p:spPr>
          <a:xfrm>
            <a:off x="0" y="552738"/>
            <a:ext cx="1421418" cy="1522950"/>
          </a:xfrm>
          <a:prstGeom prst="rect">
            <a:avLst/>
          </a:prstGeom>
          <a:solidFill>
            <a:srgbClr val="1EB3DD">
              <a:alpha val="75000"/>
            </a:srgbClr>
          </a:solidFill>
          <a:ln w="12700">
            <a:miter lim="400000"/>
          </a:ln>
        </p:spPr>
        <p:txBody>
          <a:bodyPr lIns="45719" rIns="45719" anchor="ctr"/>
          <a:lstStyle/>
          <a:p>
            <a:pPr algn="ctr">
              <a:defRPr>
                <a:solidFill>
                  <a:srgbClr val="FFFFFF"/>
                </a:solidFill>
              </a:defRPr>
            </a:pPr>
            <a:endParaRPr/>
          </a:p>
        </p:txBody>
      </p:sp>
      <p:pic>
        <p:nvPicPr>
          <p:cNvPr id="287" name="Picture 21" descr="Picture 21"/>
          <p:cNvPicPr>
            <a:picLocks noChangeAspect="1"/>
          </p:cNvPicPr>
          <p:nvPr/>
        </p:nvPicPr>
        <p:blipFill>
          <a:blip r:embed="rId2"/>
          <a:stretch>
            <a:fillRect/>
          </a:stretch>
        </p:blipFill>
        <p:spPr>
          <a:xfrm>
            <a:off x="1876649" y="453568"/>
            <a:ext cx="4559330" cy="1522950"/>
          </a:xfrm>
          <a:prstGeom prst="rect">
            <a:avLst/>
          </a:prstGeom>
          <a:ln w="12700">
            <a:miter lim="400000"/>
          </a:ln>
        </p:spPr>
      </p:pic>
      <p:sp>
        <p:nvSpPr>
          <p:cNvPr id="288" name="Footer Placeholder 6"/>
          <p:cNvSpPr txBox="1"/>
          <p:nvPr/>
        </p:nvSpPr>
        <p:spPr>
          <a:xfrm>
            <a:off x="9720398" y="5983637"/>
            <a:ext cx="2228337" cy="393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000"/>
            </a:lvl1pPr>
          </a:lstStyle>
          <a:p>
            <a:r>
              <a:t> This programme has been funded with support from the European Commission </a:t>
            </a:r>
          </a:p>
        </p:txBody>
      </p:sp>
      <p:pic>
        <p:nvPicPr>
          <p:cNvPr id="289" name="Picture 8" descr="Picture 8"/>
          <p:cNvPicPr>
            <a:picLocks noChangeAspect="1"/>
          </p:cNvPicPr>
          <p:nvPr/>
        </p:nvPicPr>
        <p:blipFill>
          <a:blip r:embed="rId3"/>
          <a:stretch>
            <a:fillRect/>
          </a:stretch>
        </p:blipFill>
        <p:spPr>
          <a:xfrm>
            <a:off x="8020809" y="5956836"/>
            <a:ext cx="1625601" cy="461963"/>
          </a:xfrm>
          <a:prstGeom prst="rect">
            <a:avLst/>
          </a:prstGeom>
          <a:ln w="12700">
            <a:miter lim="400000"/>
          </a:ln>
        </p:spPr>
      </p:pic>
      <p:sp>
        <p:nvSpPr>
          <p:cNvPr id="29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5" name="Rectangle 4"/>
          <p:cNvSpPr/>
          <p:nvPr/>
        </p:nvSpPr>
        <p:spPr>
          <a:xfrm>
            <a:off x="0" y="-1"/>
            <a:ext cx="12192000" cy="6858001"/>
          </a:xfrm>
          <a:prstGeom prst="rect">
            <a:avLst/>
          </a:prstGeom>
          <a:solidFill>
            <a:srgbClr val="C54A9A"/>
          </a:solidFill>
          <a:ln w="12700">
            <a:miter lim="400000"/>
          </a:ln>
        </p:spPr>
        <p:txBody>
          <a:bodyPr lIns="45719" rIns="45719" anchor="ctr"/>
          <a:lstStyle/>
          <a:p>
            <a:pPr algn="ctr">
              <a:defRPr>
                <a:solidFill>
                  <a:srgbClr val="FFFFFF"/>
                </a:solidFill>
              </a:defRPr>
            </a:pPr>
            <a:endParaRPr/>
          </a:p>
        </p:txBody>
      </p:sp>
      <p:sp>
        <p:nvSpPr>
          <p:cNvPr id="36" name="Rectangle 5"/>
          <p:cNvSpPr txBox="1"/>
          <p:nvPr/>
        </p:nvSpPr>
        <p:spPr>
          <a:xfrm>
            <a:off x="632620" y="491137"/>
            <a:ext cx="4218125" cy="4659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a:solidFill>
                  <a:srgbClr val="FFFFFF"/>
                </a:solidFill>
              </a:defRPr>
            </a:pPr>
            <a:r>
              <a:t>ICONS WHICH CAN BE USED WITHIN THE </a:t>
            </a:r>
            <a:r>
              <a:rPr b="1"/>
              <a:t>EMINENT</a:t>
            </a:r>
          </a:p>
          <a:p>
            <a:pPr>
              <a:defRPr sz="3600">
                <a:solidFill>
                  <a:srgbClr val="FFFFFF"/>
                </a:solidFill>
              </a:defRPr>
            </a:pPr>
            <a:r>
              <a:t>POWERPOINT</a:t>
            </a:r>
          </a:p>
          <a:p>
            <a:pPr>
              <a:defRPr sz="3600">
                <a:solidFill>
                  <a:srgbClr val="FFFFFF"/>
                </a:solidFill>
              </a:defRPr>
            </a:pPr>
            <a:endParaRPr/>
          </a:p>
          <a:p>
            <a:pPr indent="52388">
              <a:defRPr sz="2400" i="1">
                <a:solidFill>
                  <a:srgbClr val="FFFFFF"/>
                </a:solidFill>
              </a:defRPr>
            </a:pPr>
            <a:r>
              <a:t>Resize them without losing quality.  Change line colour, width and style.  </a:t>
            </a:r>
          </a:p>
          <a:p>
            <a:pPr indent="52388">
              <a:defRPr sz="2400" i="1">
                <a:solidFill>
                  <a:srgbClr val="FFFFFF"/>
                </a:solidFill>
              </a:defRPr>
            </a:pPr>
            <a:endParaRPr/>
          </a:p>
          <a:p>
            <a:pPr indent="52388">
              <a:defRPr sz="2400">
                <a:solidFill>
                  <a:srgbClr val="FFFFFF"/>
                </a:solidFill>
              </a:defRPr>
            </a:pPr>
            <a:r>
              <a:t>Isn’t that nice? :)</a:t>
            </a:r>
          </a:p>
        </p:txBody>
      </p:sp>
      <p:sp>
        <p:nvSpPr>
          <p:cNvPr id="37" name="Rectangle 6"/>
          <p:cNvSpPr txBox="1"/>
          <p:nvPr/>
        </p:nvSpPr>
        <p:spPr>
          <a:xfrm>
            <a:off x="45719" y="5968370"/>
            <a:ext cx="12100561" cy="392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a:solidFill>
                  <a:srgbClr val="FFFFFF"/>
                </a:solidFill>
              </a:defRPr>
            </a:pPr>
            <a:r>
              <a:t>*** </a:t>
            </a:r>
            <a:r>
              <a:rPr b="1"/>
              <a:t>PLEASE DELETE THIS INSTRUCTION SLIDE BEFORE PRESENTING FINAL PRESENTATION </a:t>
            </a:r>
            <a:r>
              <a:t>*** </a:t>
            </a:r>
          </a:p>
        </p:txBody>
      </p:sp>
      <p:sp>
        <p:nvSpPr>
          <p:cNvPr id="38" name="Straight Connector 7"/>
          <p:cNvSpPr/>
          <p:nvPr/>
        </p:nvSpPr>
        <p:spPr>
          <a:xfrm flipH="1" flipV="1">
            <a:off x="1" y="5540407"/>
            <a:ext cx="12192000" cy="1"/>
          </a:xfrm>
          <a:prstGeom prst="line">
            <a:avLst/>
          </a:prstGeom>
          <a:ln w="6350">
            <a:solidFill>
              <a:srgbClr val="FFFFFF"/>
            </a:solidFill>
            <a:miter/>
          </a:ln>
        </p:spPr>
        <p:txBody>
          <a:bodyPr lIns="45719" rIns="45719"/>
          <a:lstStyle/>
          <a:p>
            <a:endParaRPr/>
          </a:p>
        </p:txBody>
      </p:sp>
      <p:sp>
        <p:nvSpPr>
          <p:cNvPr id="39" name="Straight Connector 8"/>
          <p:cNvSpPr/>
          <p:nvPr/>
        </p:nvSpPr>
        <p:spPr>
          <a:xfrm flipH="1">
            <a:off x="5145818" y="0"/>
            <a:ext cx="1" cy="5540409"/>
          </a:xfrm>
          <a:prstGeom prst="line">
            <a:avLst/>
          </a:prstGeom>
          <a:ln w="6350">
            <a:solidFill>
              <a:srgbClr val="FFFFFF"/>
            </a:solidFill>
            <a:miter/>
          </a:ln>
        </p:spPr>
        <p:txBody>
          <a:bodyPr lIns="45719" rIns="45719"/>
          <a:lstStyle/>
          <a:p>
            <a:endParaRPr/>
          </a:p>
        </p:txBody>
      </p:sp>
      <p:sp>
        <p:nvSpPr>
          <p:cNvPr id="4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ver Slide">
    <p:spTree>
      <p:nvGrpSpPr>
        <p:cNvPr id="1" name=""/>
        <p:cNvGrpSpPr/>
        <p:nvPr/>
      </p:nvGrpSpPr>
      <p:grpSpPr>
        <a:xfrm>
          <a:off x="0" y="0"/>
          <a:ext cx="0" cy="0"/>
          <a:chOff x="0" y="0"/>
          <a:chExt cx="0" cy="0"/>
        </a:xfrm>
      </p:grpSpPr>
      <p:sp>
        <p:nvSpPr>
          <p:cNvPr id="47" name="Picture Placeholder 2"/>
          <p:cNvSpPr>
            <a:spLocks noGrp="1"/>
          </p:cNvSpPr>
          <p:nvPr>
            <p:ph type="pic" sz="half" idx="21"/>
          </p:nvPr>
        </p:nvSpPr>
        <p:spPr>
          <a:xfrm>
            <a:off x="7584286" y="0"/>
            <a:ext cx="4607714" cy="6858000"/>
          </a:xfrm>
          <a:prstGeom prst="rect">
            <a:avLst/>
          </a:prstGeom>
        </p:spPr>
        <p:txBody>
          <a:bodyPr lIns="91439" rIns="91439">
            <a:noAutofit/>
          </a:bodyPr>
          <a:lstStyle/>
          <a:p>
            <a:endParaRPr/>
          </a:p>
        </p:txBody>
      </p:sp>
      <p:sp>
        <p:nvSpPr>
          <p:cNvPr id="48" name="Rectangle 7"/>
          <p:cNvSpPr/>
          <p:nvPr/>
        </p:nvSpPr>
        <p:spPr>
          <a:xfrm>
            <a:off x="-36717" y="3327401"/>
            <a:ext cx="1422401" cy="3530599"/>
          </a:xfrm>
          <a:prstGeom prst="rect">
            <a:avLst/>
          </a:prstGeom>
          <a:solidFill>
            <a:srgbClr val="C54A9A">
              <a:alpha val="75000"/>
            </a:srgbClr>
          </a:solidFill>
          <a:ln w="12700">
            <a:miter lim="400000"/>
          </a:ln>
        </p:spPr>
        <p:txBody>
          <a:bodyPr lIns="45719" rIns="45719" anchor="ctr"/>
          <a:lstStyle/>
          <a:p>
            <a:pPr algn="ctr">
              <a:defRPr>
                <a:solidFill>
                  <a:srgbClr val="FFFFFF"/>
                </a:solidFill>
              </a:defRPr>
            </a:pPr>
            <a:endParaRPr/>
          </a:p>
        </p:txBody>
      </p:sp>
      <p:sp>
        <p:nvSpPr>
          <p:cNvPr id="49" name="Rectangle 9"/>
          <p:cNvSpPr/>
          <p:nvPr/>
        </p:nvSpPr>
        <p:spPr>
          <a:xfrm>
            <a:off x="-36717" y="1252924"/>
            <a:ext cx="1422401" cy="1524003"/>
          </a:xfrm>
          <a:prstGeom prst="rect">
            <a:avLst/>
          </a:prstGeom>
          <a:solidFill>
            <a:srgbClr val="1EB3DD">
              <a:alpha val="75000"/>
            </a:srgbClr>
          </a:solidFill>
          <a:ln w="12700">
            <a:miter lim="400000"/>
          </a:ln>
        </p:spPr>
        <p:txBody>
          <a:bodyPr lIns="45719" rIns="45719" anchor="ctr"/>
          <a:lstStyle/>
          <a:p>
            <a:pPr algn="ctr">
              <a:defRPr>
                <a:solidFill>
                  <a:srgbClr val="FFFFFF"/>
                </a:solidFill>
              </a:defRPr>
            </a:pPr>
            <a:endParaRPr/>
          </a:p>
        </p:txBody>
      </p:sp>
      <p:pic>
        <p:nvPicPr>
          <p:cNvPr id="50" name="Picture 16" descr="Picture 16"/>
          <p:cNvPicPr>
            <a:picLocks noChangeAspect="1"/>
          </p:cNvPicPr>
          <p:nvPr/>
        </p:nvPicPr>
        <p:blipFill>
          <a:blip r:embed="rId2"/>
          <a:stretch>
            <a:fillRect/>
          </a:stretch>
        </p:blipFill>
        <p:spPr>
          <a:xfrm>
            <a:off x="1875389" y="1141350"/>
            <a:ext cx="4947443" cy="1652591"/>
          </a:xfrm>
          <a:prstGeom prst="rect">
            <a:avLst/>
          </a:prstGeom>
          <a:ln w="12700">
            <a:miter lim="400000"/>
          </a:ln>
        </p:spPr>
      </p:pic>
      <p:sp>
        <p:nvSpPr>
          <p:cNvPr id="51" name="Textebene 1…"/>
          <p:cNvSpPr txBox="1">
            <a:spLocks noGrp="1"/>
          </p:cNvSpPr>
          <p:nvPr>
            <p:ph type="body" sz="quarter" idx="1" hasCustomPrompt="1"/>
          </p:nvPr>
        </p:nvSpPr>
        <p:spPr>
          <a:xfrm>
            <a:off x="1757640" y="4344094"/>
            <a:ext cx="3195486" cy="731141"/>
          </a:xfrm>
          <a:prstGeom prst="rect">
            <a:avLst/>
          </a:prstGeom>
        </p:spPr>
        <p:txBody>
          <a:bodyPr anchor="ctr"/>
          <a:lstStyle>
            <a:lvl1pPr marL="0" indent="0">
              <a:buSzTx/>
              <a:buFontTx/>
              <a:buNone/>
              <a:defRPr>
                <a:solidFill>
                  <a:srgbClr val="142D55"/>
                </a:solidFill>
              </a:defRPr>
            </a:lvl1pPr>
            <a:lvl2pPr>
              <a:buFontTx/>
              <a:defRPr>
                <a:solidFill>
                  <a:srgbClr val="142D55"/>
                </a:solidFill>
              </a:defRPr>
            </a:lvl2pPr>
            <a:lvl3pPr>
              <a:buFontTx/>
              <a:defRPr>
                <a:solidFill>
                  <a:srgbClr val="142D55"/>
                </a:solidFill>
              </a:defRPr>
            </a:lvl3pPr>
            <a:lvl4pPr>
              <a:buFontTx/>
              <a:defRPr>
                <a:solidFill>
                  <a:srgbClr val="142D55"/>
                </a:solidFill>
              </a:defRPr>
            </a:lvl4pPr>
            <a:lvl5pPr>
              <a:buFontTx/>
              <a:defRPr>
                <a:solidFill>
                  <a:srgbClr val="142D55"/>
                </a:solidFill>
              </a:defRPr>
            </a:lvl5pPr>
          </a:lstStyle>
          <a:p>
            <a:r>
              <a:t>Sub-heading</a:t>
            </a:r>
          </a:p>
          <a:p>
            <a:pPr lvl="1"/>
            <a:endParaRPr/>
          </a:p>
          <a:p>
            <a:pPr lvl="2"/>
            <a:endParaRPr/>
          </a:p>
          <a:p>
            <a:pPr lvl="3"/>
            <a:endParaRPr/>
          </a:p>
          <a:p>
            <a:pPr lvl="4"/>
            <a:endParaRPr/>
          </a:p>
        </p:txBody>
      </p:sp>
      <p:sp>
        <p:nvSpPr>
          <p:cNvPr id="52" name="Text Placeholder 23"/>
          <p:cNvSpPr>
            <a:spLocks noGrp="1"/>
          </p:cNvSpPr>
          <p:nvPr>
            <p:ph type="body" sz="quarter" idx="22" hasCustomPrompt="1"/>
          </p:nvPr>
        </p:nvSpPr>
        <p:spPr>
          <a:xfrm>
            <a:off x="1757640" y="3534517"/>
            <a:ext cx="3195485" cy="837259"/>
          </a:xfrm>
          <a:prstGeom prst="rect">
            <a:avLst/>
          </a:prstGeom>
        </p:spPr>
        <p:txBody>
          <a:bodyPr anchor="ctr"/>
          <a:lstStyle>
            <a:lvl1pPr marL="0" indent="0">
              <a:buSzTx/>
              <a:buFontTx/>
              <a:buNone/>
              <a:defRPr sz="5000">
                <a:solidFill>
                  <a:srgbClr val="142D55"/>
                </a:solidFill>
              </a:defRPr>
            </a:lvl1pPr>
          </a:lstStyle>
          <a:p>
            <a:r>
              <a:t>Heading </a:t>
            </a:r>
          </a:p>
        </p:txBody>
      </p:sp>
      <p:sp>
        <p:nvSpPr>
          <p:cNvPr id="53" name="Footer Placeholder 6"/>
          <p:cNvSpPr txBox="1"/>
          <p:nvPr/>
        </p:nvSpPr>
        <p:spPr>
          <a:xfrm>
            <a:off x="3574979" y="6078286"/>
            <a:ext cx="2228336" cy="393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000"/>
            </a:lvl1pPr>
          </a:lstStyle>
          <a:p>
            <a:r>
              <a:t> This programme has been funded with support from the European Commission </a:t>
            </a:r>
          </a:p>
        </p:txBody>
      </p:sp>
      <p:pic>
        <p:nvPicPr>
          <p:cNvPr id="54" name="Picture 8" descr="Picture 8"/>
          <p:cNvPicPr>
            <a:picLocks noChangeAspect="1"/>
          </p:cNvPicPr>
          <p:nvPr/>
        </p:nvPicPr>
        <p:blipFill>
          <a:blip r:embed="rId3"/>
          <a:stretch>
            <a:fillRect/>
          </a:stretch>
        </p:blipFill>
        <p:spPr>
          <a:xfrm>
            <a:off x="1875389" y="6051484"/>
            <a:ext cx="1625601" cy="461963"/>
          </a:xfrm>
          <a:prstGeom prst="rect">
            <a:avLst/>
          </a:prstGeom>
          <a:ln w="12700">
            <a:miter lim="400000"/>
          </a:ln>
        </p:spPr>
      </p:pic>
      <p:sp>
        <p:nvSpPr>
          <p:cNvPr id="5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ext Slide 1">
    <p:spTree>
      <p:nvGrpSpPr>
        <p:cNvPr id="1" name=""/>
        <p:cNvGrpSpPr/>
        <p:nvPr/>
      </p:nvGrpSpPr>
      <p:grpSpPr>
        <a:xfrm>
          <a:off x="0" y="0"/>
          <a:ext cx="0" cy="0"/>
          <a:chOff x="0" y="0"/>
          <a:chExt cx="0" cy="0"/>
        </a:xfrm>
      </p:grpSpPr>
      <p:sp>
        <p:nvSpPr>
          <p:cNvPr id="62" name="Rectangle 7"/>
          <p:cNvSpPr/>
          <p:nvPr/>
        </p:nvSpPr>
        <p:spPr>
          <a:xfrm>
            <a:off x="-36717" y="2684584"/>
            <a:ext cx="1422401" cy="4173416"/>
          </a:xfrm>
          <a:prstGeom prst="rect">
            <a:avLst/>
          </a:prstGeom>
          <a:solidFill>
            <a:srgbClr val="F26B27">
              <a:alpha val="75000"/>
            </a:srgbClr>
          </a:solidFill>
          <a:ln w="12700">
            <a:miter lim="400000"/>
          </a:ln>
        </p:spPr>
        <p:txBody>
          <a:bodyPr lIns="45719" rIns="45719" anchor="ctr"/>
          <a:lstStyle/>
          <a:p>
            <a:pPr algn="ctr">
              <a:defRPr>
                <a:solidFill>
                  <a:srgbClr val="FFFFFF"/>
                </a:solidFill>
              </a:defRPr>
            </a:pPr>
            <a:endParaRPr/>
          </a:p>
        </p:txBody>
      </p:sp>
      <p:sp>
        <p:nvSpPr>
          <p:cNvPr id="63" name="Rectangle 9"/>
          <p:cNvSpPr/>
          <p:nvPr/>
        </p:nvSpPr>
        <p:spPr>
          <a:xfrm>
            <a:off x="-36717" y="643324"/>
            <a:ext cx="1422401" cy="1524002"/>
          </a:xfrm>
          <a:prstGeom prst="rect">
            <a:avLst/>
          </a:prstGeom>
          <a:solidFill>
            <a:srgbClr val="1EB3DD">
              <a:alpha val="75000"/>
            </a:srgbClr>
          </a:solidFill>
          <a:ln w="12700">
            <a:miter lim="400000"/>
          </a:ln>
        </p:spPr>
        <p:txBody>
          <a:bodyPr lIns="45719" rIns="45719" anchor="ctr"/>
          <a:lstStyle/>
          <a:p>
            <a:pPr algn="ctr">
              <a:defRPr>
                <a:solidFill>
                  <a:srgbClr val="FFFFFF"/>
                </a:solidFill>
              </a:defRPr>
            </a:pPr>
            <a:endParaRPr/>
          </a:p>
        </p:txBody>
      </p:sp>
      <p:sp>
        <p:nvSpPr>
          <p:cNvPr id="64" name="Textebene 1…"/>
          <p:cNvSpPr txBox="1">
            <a:spLocks noGrp="1"/>
          </p:cNvSpPr>
          <p:nvPr>
            <p:ph type="body" sz="quarter" idx="1" hasCustomPrompt="1"/>
          </p:nvPr>
        </p:nvSpPr>
        <p:spPr>
          <a:xfrm>
            <a:off x="1639835" y="1056648"/>
            <a:ext cx="5466988" cy="697353"/>
          </a:xfrm>
          <a:prstGeom prst="rect">
            <a:avLst/>
          </a:prstGeom>
        </p:spPr>
        <p:txBody>
          <a:bodyPr/>
          <a:lstStyle>
            <a:lvl1pPr marL="0" indent="0">
              <a:buSzTx/>
              <a:buFontTx/>
              <a:buNone/>
              <a:defRPr sz="3600">
                <a:solidFill>
                  <a:srgbClr val="142D55"/>
                </a:solidFill>
              </a:defRPr>
            </a:lvl1pPr>
            <a:lvl2pPr marL="800100" indent="-342900">
              <a:buFontTx/>
              <a:defRPr sz="3600">
                <a:solidFill>
                  <a:srgbClr val="142D55"/>
                </a:solidFill>
              </a:defRPr>
            </a:lvl2pPr>
            <a:lvl3pPr marL="1325879" indent="-411479">
              <a:buFontTx/>
              <a:defRPr sz="3600">
                <a:solidFill>
                  <a:srgbClr val="142D55"/>
                </a:solidFill>
              </a:defRPr>
            </a:lvl3pPr>
            <a:lvl4pPr marL="1828800" indent="-457200">
              <a:buFontTx/>
              <a:defRPr sz="3600">
                <a:solidFill>
                  <a:srgbClr val="142D55"/>
                </a:solidFill>
              </a:defRPr>
            </a:lvl4pPr>
            <a:lvl5pPr marL="2286000" indent="-457200">
              <a:buFontTx/>
              <a:defRPr sz="3600">
                <a:solidFill>
                  <a:srgbClr val="142D55"/>
                </a:solidFill>
              </a:defRPr>
            </a:lvl5pPr>
          </a:lstStyle>
          <a:p>
            <a:r>
              <a:t>TITLE</a:t>
            </a:r>
          </a:p>
          <a:p>
            <a:pPr lvl="1"/>
            <a:endParaRPr/>
          </a:p>
          <a:p>
            <a:pPr lvl="2"/>
            <a:endParaRPr/>
          </a:p>
          <a:p>
            <a:pPr lvl="3"/>
            <a:endParaRPr/>
          </a:p>
          <a:p>
            <a:pPr lvl="4"/>
            <a:endParaRPr/>
          </a:p>
        </p:txBody>
      </p:sp>
      <p:sp>
        <p:nvSpPr>
          <p:cNvPr id="65" name="Text Placeholder 25"/>
          <p:cNvSpPr>
            <a:spLocks noGrp="1"/>
          </p:cNvSpPr>
          <p:nvPr>
            <p:ph type="body" sz="half" idx="21" hasCustomPrompt="1"/>
          </p:nvPr>
        </p:nvSpPr>
        <p:spPr>
          <a:xfrm>
            <a:off x="1639836" y="2977661"/>
            <a:ext cx="8817149" cy="3001109"/>
          </a:xfrm>
          <a:prstGeom prst="rect">
            <a:avLst/>
          </a:prstGeom>
        </p:spPr>
        <p:txBody>
          <a:bodyPr/>
          <a:lstStyle>
            <a:lvl1pPr marL="0" indent="0">
              <a:buSzTx/>
              <a:buFontTx/>
              <a:buNone/>
              <a:defRPr sz="2400">
                <a:solidFill>
                  <a:srgbClr val="142D55"/>
                </a:solidFill>
              </a:defRPr>
            </a:lvl1pPr>
          </a:lstStyle>
          <a:p>
            <a:r>
              <a:t>Main Body Text</a:t>
            </a:r>
          </a:p>
        </p:txBody>
      </p:sp>
      <p:sp>
        <p:nvSpPr>
          <p:cNvPr id="66" name="Rectangle 13"/>
          <p:cNvSpPr/>
          <p:nvPr/>
        </p:nvSpPr>
        <p:spPr>
          <a:xfrm>
            <a:off x="10781837" y="0"/>
            <a:ext cx="1422401" cy="4057650"/>
          </a:xfrm>
          <a:prstGeom prst="rect">
            <a:avLst/>
          </a:prstGeom>
          <a:solidFill>
            <a:srgbClr val="C54A9A">
              <a:alpha val="75000"/>
            </a:srgbClr>
          </a:solidFill>
          <a:ln w="12700">
            <a:miter lim="400000"/>
          </a:ln>
        </p:spPr>
        <p:txBody>
          <a:bodyPr lIns="45719" rIns="45719" anchor="ctr"/>
          <a:lstStyle/>
          <a:p>
            <a:pPr algn="ctr">
              <a:defRPr>
                <a:solidFill>
                  <a:srgbClr val="FFFFFF"/>
                </a:solidFill>
              </a:defRPr>
            </a:pPr>
            <a:endParaRPr/>
          </a:p>
        </p:txBody>
      </p:sp>
      <p:grpSp>
        <p:nvGrpSpPr>
          <p:cNvPr id="69" name="Group 23"/>
          <p:cNvGrpSpPr/>
          <p:nvPr/>
        </p:nvGrpSpPr>
        <p:grpSpPr>
          <a:xfrm>
            <a:off x="9652626" y="6170931"/>
            <a:ext cx="2258422" cy="481205"/>
            <a:chOff x="0" y="0"/>
            <a:chExt cx="2258421" cy="481204"/>
          </a:xfrm>
        </p:grpSpPr>
        <p:pic>
          <p:nvPicPr>
            <p:cNvPr id="67" name="Picture 24" descr="Picture 24"/>
            <p:cNvPicPr>
              <a:picLocks noChangeAspect="1"/>
            </p:cNvPicPr>
            <p:nvPr/>
          </p:nvPicPr>
          <p:blipFill>
            <a:blip r:embed="rId2"/>
            <a:stretch>
              <a:fillRect/>
            </a:stretch>
          </p:blipFill>
          <p:spPr>
            <a:xfrm>
              <a:off x="-1" y="0"/>
              <a:ext cx="320493" cy="481205"/>
            </a:xfrm>
            <a:prstGeom prst="rect">
              <a:avLst/>
            </a:prstGeom>
            <a:ln w="12700" cap="flat">
              <a:noFill/>
              <a:miter lim="400000"/>
            </a:ln>
            <a:effectLst/>
          </p:spPr>
        </p:pic>
        <p:pic>
          <p:nvPicPr>
            <p:cNvPr id="68" name="Picture 25" descr="Picture 25"/>
            <p:cNvPicPr>
              <a:picLocks noChangeAspect="1"/>
            </p:cNvPicPr>
            <p:nvPr/>
          </p:nvPicPr>
          <p:blipFill>
            <a:blip r:embed="rId3"/>
            <a:stretch>
              <a:fillRect/>
            </a:stretch>
          </p:blipFill>
          <p:spPr>
            <a:xfrm>
              <a:off x="372360" y="240602"/>
              <a:ext cx="1886062" cy="145336"/>
            </a:xfrm>
            <a:prstGeom prst="rect">
              <a:avLst/>
            </a:prstGeom>
            <a:ln w="12700" cap="flat">
              <a:noFill/>
              <a:miter lim="400000"/>
            </a:ln>
            <a:effectLst/>
          </p:spPr>
        </p:pic>
      </p:grpSp>
      <p:sp>
        <p:nvSpPr>
          <p:cNvPr id="7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ext Slide 2 - with icons">
    <p:spTree>
      <p:nvGrpSpPr>
        <p:cNvPr id="1" name=""/>
        <p:cNvGrpSpPr/>
        <p:nvPr/>
      </p:nvGrpSpPr>
      <p:grpSpPr>
        <a:xfrm>
          <a:off x="0" y="0"/>
          <a:ext cx="0" cy="0"/>
          <a:chOff x="0" y="0"/>
          <a:chExt cx="0" cy="0"/>
        </a:xfrm>
      </p:grpSpPr>
      <p:sp>
        <p:nvSpPr>
          <p:cNvPr id="77" name="Rectangle 9"/>
          <p:cNvSpPr/>
          <p:nvPr/>
        </p:nvSpPr>
        <p:spPr>
          <a:xfrm>
            <a:off x="-36717" y="643324"/>
            <a:ext cx="1422401" cy="1524002"/>
          </a:xfrm>
          <a:prstGeom prst="rect">
            <a:avLst/>
          </a:prstGeom>
          <a:solidFill>
            <a:srgbClr val="1EB3DD">
              <a:alpha val="75000"/>
            </a:srgbClr>
          </a:solidFill>
          <a:ln w="12700">
            <a:miter lim="400000"/>
          </a:ln>
        </p:spPr>
        <p:txBody>
          <a:bodyPr lIns="45719" rIns="45719" anchor="ctr"/>
          <a:lstStyle/>
          <a:p>
            <a:pPr algn="ctr">
              <a:defRPr>
                <a:solidFill>
                  <a:srgbClr val="FFFFFF"/>
                </a:solidFill>
              </a:defRPr>
            </a:pPr>
            <a:endParaRPr/>
          </a:p>
        </p:txBody>
      </p:sp>
      <p:sp>
        <p:nvSpPr>
          <p:cNvPr id="78" name="Textebene 1…"/>
          <p:cNvSpPr txBox="1">
            <a:spLocks noGrp="1"/>
          </p:cNvSpPr>
          <p:nvPr>
            <p:ph type="body" sz="quarter" idx="1" hasCustomPrompt="1"/>
          </p:nvPr>
        </p:nvSpPr>
        <p:spPr>
          <a:xfrm>
            <a:off x="1639835" y="785664"/>
            <a:ext cx="5745703" cy="1381662"/>
          </a:xfrm>
          <a:prstGeom prst="rect">
            <a:avLst/>
          </a:prstGeom>
        </p:spPr>
        <p:txBody>
          <a:bodyPr/>
          <a:lstStyle>
            <a:lvl1pPr marL="0" indent="0">
              <a:buSzTx/>
              <a:buFontTx/>
              <a:buNone/>
              <a:defRPr sz="3600">
                <a:solidFill>
                  <a:srgbClr val="142D55"/>
                </a:solidFill>
              </a:defRPr>
            </a:lvl1pPr>
            <a:lvl2pPr marL="800100" indent="-342900">
              <a:buFontTx/>
              <a:defRPr sz="3600">
                <a:solidFill>
                  <a:srgbClr val="142D55"/>
                </a:solidFill>
              </a:defRPr>
            </a:lvl2pPr>
            <a:lvl3pPr marL="1325879" indent="-411479">
              <a:buFontTx/>
              <a:defRPr sz="3600">
                <a:solidFill>
                  <a:srgbClr val="142D55"/>
                </a:solidFill>
              </a:defRPr>
            </a:lvl3pPr>
            <a:lvl4pPr marL="1828800" indent="-457200">
              <a:buFontTx/>
              <a:defRPr sz="3600">
                <a:solidFill>
                  <a:srgbClr val="142D55"/>
                </a:solidFill>
              </a:defRPr>
            </a:lvl4pPr>
            <a:lvl5pPr marL="2286000" indent="-457200">
              <a:buFontTx/>
              <a:defRPr sz="3600">
                <a:solidFill>
                  <a:srgbClr val="142D55"/>
                </a:solidFill>
              </a:defRPr>
            </a:lvl5pPr>
          </a:lstStyle>
          <a:p>
            <a:r>
              <a:t>TITLE</a:t>
            </a:r>
          </a:p>
          <a:p>
            <a:pPr lvl="1"/>
            <a:endParaRPr/>
          </a:p>
          <a:p>
            <a:pPr lvl="2"/>
            <a:endParaRPr/>
          </a:p>
          <a:p>
            <a:pPr lvl="3"/>
            <a:endParaRPr/>
          </a:p>
          <a:p>
            <a:pPr lvl="4"/>
            <a:endParaRPr/>
          </a:p>
        </p:txBody>
      </p:sp>
      <p:sp>
        <p:nvSpPr>
          <p:cNvPr id="79" name="Text Placeholder 25"/>
          <p:cNvSpPr>
            <a:spLocks noGrp="1"/>
          </p:cNvSpPr>
          <p:nvPr>
            <p:ph type="body" sz="half" idx="21" hasCustomPrompt="1"/>
          </p:nvPr>
        </p:nvSpPr>
        <p:spPr>
          <a:xfrm>
            <a:off x="1639836" y="2766646"/>
            <a:ext cx="5745703" cy="3644887"/>
          </a:xfrm>
          <a:prstGeom prst="rect">
            <a:avLst/>
          </a:prstGeom>
        </p:spPr>
        <p:txBody>
          <a:bodyPr/>
          <a:lstStyle>
            <a:lvl1pPr marL="0" indent="0">
              <a:buSzTx/>
              <a:buFontTx/>
              <a:buNone/>
              <a:defRPr sz="2400">
                <a:solidFill>
                  <a:srgbClr val="142D55"/>
                </a:solidFill>
              </a:defRPr>
            </a:lvl1pPr>
          </a:lstStyle>
          <a:p>
            <a:r>
              <a:t>Main Body Text</a:t>
            </a:r>
          </a:p>
        </p:txBody>
      </p:sp>
      <p:sp>
        <p:nvSpPr>
          <p:cNvPr id="80" name="Rectangle 13"/>
          <p:cNvSpPr/>
          <p:nvPr/>
        </p:nvSpPr>
        <p:spPr>
          <a:xfrm>
            <a:off x="7968298" y="-11626"/>
            <a:ext cx="1422401" cy="6869625"/>
          </a:xfrm>
          <a:prstGeom prst="rect">
            <a:avLst/>
          </a:prstGeom>
          <a:solidFill>
            <a:srgbClr val="C54A9A">
              <a:alpha val="75000"/>
            </a:srgbClr>
          </a:solidFill>
          <a:ln w="12700">
            <a:miter lim="400000"/>
          </a:ln>
        </p:spPr>
        <p:txBody>
          <a:bodyPr lIns="45719" rIns="45719" anchor="ctr"/>
          <a:lstStyle/>
          <a:p>
            <a:pPr algn="ctr">
              <a:defRPr>
                <a:solidFill>
                  <a:srgbClr val="FFFFFF"/>
                </a:solidFill>
              </a:defRPr>
            </a:pPr>
            <a:endParaRPr/>
          </a:p>
        </p:txBody>
      </p:sp>
      <p:grpSp>
        <p:nvGrpSpPr>
          <p:cNvPr id="83" name="Group 23"/>
          <p:cNvGrpSpPr/>
          <p:nvPr/>
        </p:nvGrpSpPr>
        <p:grpSpPr>
          <a:xfrm>
            <a:off x="9652626" y="6170931"/>
            <a:ext cx="2258422" cy="481205"/>
            <a:chOff x="0" y="0"/>
            <a:chExt cx="2258421" cy="481204"/>
          </a:xfrm>
        </p:grpSpPr>
        <p:pic>
          <p:nvPicPr>
            <p:cNvPr id="81" name="Picture 24" descr="Picture 24"/>
            <p:cNvPicPr>
              <a:picLocks noChangeAspect="1"/>
            </p:cNvPicPr>
            <p:nvPr/>
          </p:nvPicPr>
          <p:blipFill>
            <a:blip r:embed="rId2"/>
            <a:stretch>
              <a:fillRect/>
            </a:stretch>
          </p:blipFill>
          <p:spPr>
            <a:xfrm>
              <a:off x="-1" y="0"/>
              <a:ext cx="320493" cy="481205"/>
            </a:xfrm>
            <a:prstGeom prst="rect">
              <a:avLst/>
            </a:prstGeom>
            <a:ln w="12700" cap="flat">
              <a:noFill/>
              <a:miter lim="400000"/>
            </a:ln>
            <a:effectLst/>
          </p:spPr>
        </p:pic>
        <p:pic>
          <p:nvPicPr>
            <p:cNvPr id="82" name="Picture 25" descr="Picture 25"/>
            <p:cNvPicPr>
              <a:picLocks noChangeAspect="1"/>
            </p:cNvPicPr>
            <p:nvPr/>
          </p:nvPicPr>
          <p:blipFill>
            <a:blip r:embed="rId3"/>
            <a:stretch>
              <a:fillRect/>
            </a:stretch>
          </p:blipFill>
          <p:spPr>
            <a:xfrm>
              <a:off x="372360" y="240602"/>
              <a:ext cx="1886062" cy="145336"/>
            </a:xfrm>
            <a:prstGeom prst="rect">
              <a:avLst/>
            </a:prstGeom>
            <a:ln w="12700" cap="flat">
              <a:noFill/>
              <a:miter lim="400000"/>
            </a:ln>
            <a:effectLst/>
          </p:spPr>
        </p:pic>
      </p:grpSp>
      <p:sp>
        <p:nvSpPr>
          <p:cNvPr id="8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4 bullet point slide">
    <p:spTree>
      <p:nvGrpSpPr>
        <p:cNvPr id="1" name=""/>
        <p:cNvGrpSpPr/>
        <p:nvPr/>
      </p:nvGrpSpPr>
      <p:grpSpPr>
        <a:xfrm>
          <a:off x="0" y="0"/>
          <a:ext cx="0" cy="0"/>
          <a:chOff x="0" y="0"/>
          <a:chExt cx="0" cy="0"/>
        </a:xfrm>
      </p:grpSpPr>
      <p:sp>
        <p:nvSpPr>
          <p:cNvPr id="91" name="Rectangle 16"/>
          <p:cNvSpPr/>
          <p:nvPr/>
        </p:nvSpPr>
        <p:spPr>
          <a:xfrm>
            <a:off x="432367" y="2174384"/>
            <a:ext cx="2659583" cy="3745772"/>
          </a:xfrm>
          <a:prstGeom prst="rect">
            <a:avLst/>
          </a:prstGeom>
          <a:ln w="19050">
            <a:solidFill>
              <a:srgbClr val="F26B27"/>
            </a:solidFill>
            <a:miter/>
          </a:ln>
        </p:spPr>
        <p:txBody>
          <a:bodyPr lIns="45719" rIns="45719" anchor="ctr"/>
          <a:lstStyle/>
          <a:p>
            <a:pPr algn="ctr">
              <a:defRPr>
                <a:solidFill>
                  <a:srgbClr val="FFFFFF"/>
                </a:solidFill>
              </a:defRPr>
            </a:pPr>
            <a:endParaRPr/>
          </a:p>
        </p:txBody>
      </p:sp>
      <p:sp>
        <p:nvSpPr>
          <p:cNvPr id="92" name="Rectangle 17"/>
          <p:cNvSpPr/>
          <p:nvPr/>
        </p:nvSpPr>
        <p:spPr>
          <a:xfrm>
            <a:off x="3291611" y="2174384"/>
            <a:ext cx="2659583" cy="3745772"/>
          </a:xfrm>
          <a:prstGeom prst="rect">
            <a:avLst/>
          </a:prstGeom>
          <a:ln w="19050">
            <a:solidFill>
              <a:srgbClr val="1EB3DD"/>
            </a:solidFill>
            <a:miter/>
          </a:ln>
        </p:spPr>
        <p:txBody>
          <a:bodyPr lIns="45719" rIns="45719" anchor="ctr"/>
          <a:lstStyle/>
          <a:p>
            <a:pPr algn="ctr">
              <a:defRPr>
                <a:solidFill>
                  <a:srgbClr val="FFFFFF"/>
                </a:solidFill>
              </a:defRPr>
            </a:pPr>
            <a:endParaRPr/>
          </a:p>
        </p:txBody>
      </p:sp>
      <p:sp>
        <p:nvSpPr>
          <p:cNvPr id="93" name="Rectangle 18"/>
          <p:cNvSpPr/>
          <p:nvPr/>
        </p:nvSpPr>
        <p:spPr>
          <a:xfrm>
            <a:off x="6150855" y="2174384"/>
            <a:ext cx="2659583" cy="3745772"/>
          </a:xfrm>
          <a:prstGeom prst="rect">
            <a:avLst/>
          </a:prstGeom>
          <a:ln w="19050">
            <a:solidFill>
              <a:srgbClr val="C54A9A"/>
            </a:solidFill>
            <a:miter/>
          </a:ln>
        </p:spPr>
        <p:txBody>
          <a:bodyPr lIns="45719" rIns="45719" anchor="ctr"/>
          <a:lstStyle/>
          <a:p>
            <a:pPr algn="ctr">
              <a:defRPr>
                <a:solidFill>
                  <a:srgbClr val="FFFFFF"/>
                </a:solidFill>
              </a:defRPr>
            </a:pPr>
            <a:endParaRPr/>
          </a:p>
        </p:txBody>
      </p:sp>
      <p:sp>
        <p:nvSpPr>
          <p:cNvPr id="94" name="Rectangle 19"/>
          <p:cNvSpPr/>
          <p:nvPr/>
        </p:nvSpPr>
        <p:spPr>
          <a:xfrm>
            <a:off x="9010098" y="2174384"/>
            <a:ext cx="2659583" cy="3745772"/>
          </a:xfrm>
          <a:prstGeom prst="rect">
            <a:avLst/>
          </a:prstGeom>
          <a:ln w="19050">
            <a:solidFill>
              <a:srgbClr val="FFC652"/>
            </a:solidFill>
            <a:miter/>
          </a:ln>
        </p:spPr>
        <p:txBody>
          <a:bodyPr lIns="45719" rIns="45719" anchor="ctr"/>
          <a:lstStyle/>
          <a:p>
            <a:pPr algn="ctr">
              <a:defRPr>
                <a:solidFill>
                  <a:srgbClr val="FFFFFF"/>
                </a:solidFill>
              </a:defRPr>
            </a:pPr>
            <a:endParaRPr/>
          </a:p>
        </p:txBody>
      </p:sp>
      <p:sp>
        <p:nvSpPr>
          <p:cNvPr id="95" name="Rounded Rectangle 20"/>
          <p:cNvSpPr/>
          <p:nvPr/>
        </p:nvSpPr>
        <p:spPr>
          <a:xfrm>
            <a:off x="878181" y="5632534"/>
            <a:ext cx="1811455" cy="432171"/>
          </a:xfrm>
          <a:prstGeom prst="roundRect">
            <a:avLst>
              <a:gd name="adj" fmla="val 16667"/>
            </a:avLst>
          </a:prstGeom>
          <a:solidFill>
            <a:srgbClr val="F26B27"/>
          </a:solidFill>
          <a:ln w="12700">
            <a:miter lim="400000"/>
          </a:ln>
          <a:effectLst>
            <a:outerShdw blurRad="101600" dist="38100" dir="2700000" rotWithShape="0">
              <a:srgbClr val="000000">
                <a:alpha val="24000"/>
              </a:srgbClr>
            </a:outerShdw>
          </a:effectLst>
        </p:spPr>
        <p:txBody>
          <a:bodyPr lIns="45719" rIns="45719" anchor="ctr"/>
          <a:lstStyle/>
          <a:p>
            <a:pPr algn="ctr">
              <a:defRPr>
                <a:solidFill>
                  <a:srgbClr val="FFFFFF"/>
                </a:solidFill>
              </a:defRPr>
            </a:pPr>
            <a:endParaRPr/>
          </a:p>
        </p:txBody>
      </p:sp>
      <p:sp>
        <p:nvSpPr>
          <p:cNvPr id="96" name="Textebene 1…"/>
          <p:cNvSpPr txBox="1">
            <a:spLocks noGrp="1"/>
          </p:cNvSpPr>
          <p:nvPr>
            <p:ph type="body" sz="quarter" idx="1" hasCustomPrompt="1"/>
          </p:nvPr>
        </p:nvSpPr>
        <p:spPr>
          <a:xfrm>
            <a:off x="447065" y="211016"/>
            <a:ext cx="11222616" cy="836068"/>
          </a:xfrm>
          <a:prstGeom prst="rect">
            <a:avLst/>
          </a:prstGeom>
        </p:spPr>
        <p:txBody>
          <a:bodyPr/>
          <a:lstStyle>
            <a:lvl1pPr marL="0" indent="0" algn="ctr">
              <a:buSzTx/>
              <a:buFontTx/>
              <a:buNone/>
              <a:defRPr sz="3600">
                <a:solidFill>
                  <a:srgbClr val="142D55"/>
                </a:solidFill>
              </a:defRPr>
            </a:lvl1pPr>
            <a:lvl2pPr marL="800100" indent="-342900" algn="ctr">
              <a:buFontTx/>
              <a:defRPr sz="3600">
                <a:solidFill>
                  <a:srgbClr val="142D55"/>
                </a:solidFill>
              </a:defRPr>
            </a:lvl2pPr>
            <a:lvl3pPr marL="1325879" indent="-411479" algn="ctr">
              <a:buFontTx/>
              <a:defRPr sz="3600">
                <a:solidFill>
                  <a:srgbClr val="142D55"/>
                </a:solidFill>
              </a:defRPr>
            </a:lvl3pPr>
            <a:lvl4pPr marL="1828800" indent="-457200" algn="ctr">
              <a:buFontTx/>
              <a:defRPr sz="3600">
                <a:solidFill>
                  <a:srgbClr val="142D55"/>
                </a:solidFill>
              </a:defRPr>
            </a:lvl4pPr>
            <a:lvl5pPr marL="2286000" indent="-457200" algn="ctr">
              <a:buFontTx/>
              <a:defRPr sz="3600">
                <a:solidFill>
                  <a:srgbClr val="142D55"/>
                </a:solidFill>
              </a:defRPr>
            </a:lvl5pPr>
          </a:lstStyle>
          <a:p>
            <a:r>
              <a:t>TITLE</a:t>
            </a:r>
          </a:p>
          <a:p>
            <a:pPr lvl="1"/>
            <a:endParaRPr/>
          </a:p>
          <a:p>
            <a:pPr lvl="2"/>
            <a:endParaRPr/>
          </a:p>
          <a:p>
            <a:pPr lvl="3"/>
            <a:endParaRPr/>
          </a:p>
          <a:p>
            <a:pPr lvl="4"/>
            <a:endParaRPr/>
          </a:p>
        </p:txBody>
      </p:sp>
      <p:sp>
        <p:nvSpPr>
          <p:cNvPr id="97" name="Text Placeholder 25"/>
          <p:cNvSpPr>
            <a:spLocks noGrp="1"/>
          </p:cNvSpPr>
          <p:nvPr>
            <p:ph type="body" sz="quarter" idx="21" hasCustomPrompt="1"/>
          </p:nvPr>
        </p:nvSpPr>
        <p:spPr>
          <a:xfrm>
            <a:off x="447066" y="1047082"/>
            <a:ext cx="11222616" cy="900332"/>
          </a:xfrm>
          <a:prstGeom prst="rect">
            <a:avLst/>
          </a:prstGeom>
        </p:spPr>
        <p:txBody>
          <a:bodyPr/>
          <a:lstStyle>
            <a:lvl1pPr marL="0" indent="0" algn="ctr">
              <a:buSzTx/>
              <a:buFontTx/>
              <a:buNone/>
              <a:defRPr sz="2400">
                <a:solidFill>
                  <a:srgbClr val="142D55"/>
                </a:solidFill>
              </a:defRPr>
            </a:lvl1pPr>
          </a:lstStyle>
          <a:p>
            <a:r>
              <a:t>Sub-Heading</a:t>
            </a:r>
          </a:p>
        </p:txBody>
      </p:sp>
      <p:sp>
        <p:nvSpPr>
          <p:cNvPr id="98" name="Text Placeholder 25"/>
          <p:cNvSpPr>
            <a:spLocks noGrp="1"/>
          </p:cNvSpPr>
          <p:nvPr>
            <p:ph type="body" sz="quarter" idx="22" hasCustomPrompt="1"/>
          </p:nvPr>
        </p:nvSpPr>
        <p:spPr>
          <a:xfrm>
            <a:off x="447065" y="5641569"/>
            <a:ext cx="2644885" cy="278587"/>
          </a:xfrm>
          <a:prstGeom prst="rect">
            <a:avLst/>
          </a:prstGeom>
        </p:spPr>
        <p:txBody>
          <a:bodyPr/>
          <a:lstStyle>
            <a:lvl1pPr marL="0" indent="0" algn="ctr" defTabSz="777240">
              <a:spcBef>
                <a:spcPts val="800"/>
              </a:spcBef>
              <a:buSzTx/>
              <a:buFontTx/>
              <a:buNone/>
              <a:defRPr sz="1530">
                <a:solidFill>
                  <a:srgbClr val="FFFFFF"/>
                </a:solidFill>
              </a:defRPr>
            </a:lvl1pPr>
          </a:lstStyle>
          <a:p>
            <a:r>
              <a:t>Heading</a:t>
            </a:r>
          </a:p>
        </p:txBody>
      </p:sp>
      <p:sp>
        <p:nvSpPr>
          <p:cNvPr id="99" name="Text Placeholder 25"/>
          <p:cNvSpPr>
            <a:spLocks noGrp="1"/>
          </p:cNvSpPr>
          <p:nvPr>
            <p:ph type="body" sz="quarter" idx="23" hasCustomPrompt="1"/>
          </p:nvPr>
        </p:nvSpPr>
        <p:spPr>
          <a:xfrm>
            <a:off x="432367" y="3822812"/>
            <a:ext cx="2659583" cy="716490"/>
          </a:xfrm>
          <a:prstGeom prst="rect">
            <a:avLst/>
          </a:prstGeom>
        </p:spPr>
        <p:txBody>
          <a:bodyPr/>
          <a:lstStyle>
            <a:lvl1pPr marL="0" indent="0" algn="ctr">
              <a:buSzTx/>
              <a:buFontTx/>
              <a:buNone/>
              <a:defRPr sz="1800">
                <a:solidFill>
                  <a:srgbClr val="142D55"/>
                </a:solidFill>
              </a:defRPr>
            </a:lvl1pPr>
          </a:lstStyle>
          <a:p>
            <a:r>
              <a:t>Click to add text…</a:t>
            </a:r>
          </a:p>
        </p:txBody>
      </p:sp>
      <p:sp>
        <p:nvSpPr>
          <p:cNvPr id="100" name="Rounded Rectangle 55"/>
          <p:cNvSpPr/>
          <p:nvPr/>
        </p:nvSpPr>
        <p:spPr>
          <a:xfrm>
            <a:off x="3719031" y="5632534"/>
            <a:ext cx="1811455" cy="432171"/>
          </a:xfrm>
          <a:prstGeom prst="roundRect">
            <a:avLst>
              <a:gd name="adj" fmla="val 16667"/>
            </a:avLst>
          </a:prstGeom>
          <a:solidFill>
            <a:srgbClr val="1EB3DD"/>
          </a:solidFill>
          <a:ln w="12700">
            <a:miter lim="400000"/>
          </a:ln>
          <a:effectLst>
            <a:outerShdw blurRad="101600" dist="38100" dir="2700000" rotWithShape="0">
              <a:srgbClr val="000000">
                <a:alpha val="24000"/>
              </a:srgbClr>
            </a:outerShdw>
          </a:effectLst>
        </p:spPr>
        <p:txBody>
          <a:bodyPr lIns="45719" rIns="45719" anchor="ctr"/>
          <a:lstStyle/>
          <a:p>
            <a:pPr algn="ctr">
              <a:defRPr>
                <a:solidFill>
                  <a:srgbClr val="FFFFFF"/>
                </a:solidFill>
              </a:defRPr>
            </a:pPr>
            <a:endParaRPr/>
          </a:p>
        </p:txBody>
      </p:sp>
      <p:sp>
        <p:nvSpPr>
          <p:cNvPr id="101" name="Text Placeholder 25"/>
          <p:cNvSpPr>
            <a:spLocks noGrp="1"/>
          </p:cNvSpPr>
          <p:nvPr>
            <p:ph type="body" sz="quarter" idx="24" hasCustomPrompt="1"/>
          </p:nvPr>
        </p:nvSpPr>
        <p:spPr>
          <a:xfrm>
            <a:off x="3287915" y="5641569"/>
            <a:ext cx="2644885" cy="278587"/>
          </a:xfrm>
          <a:prstGeom prst="rect">
            <a:avLst/>
          </a:prstGeom>
        </p:spPr>
        <p:txBody>
          <a:bodyPr/>
          <a:lstStyle>
            <a:lvl1pPr marL="0" indent="0" algn="ctr" defTabSz="777240">
              <a:spcBef>
                <a:spcPts val="800"/>
              </a:spcBef>
              <a:buSzTx/>
              <a:buFontTx/>
              <a:buNone/>
              <a:defRPr sz="1530">
                <a:solidFill>
                  <a:srgbClr val="FFFFFF"/>
                </a:solidFill>
              </a:defRPr>
            </a:lvl1pPr>
          </a:lstStyle>
          <a:p>
            <a:r>
              <a:t>Heading</a:t>
            </a:r>
          </a:p>
        </p:txBody>
      </p:sp>
      <p:sp>
        <p:nvSpPr>
          <p:cNvPr id="102" name="Text Placeholder 25"/>
          <p:cNvSpPr>
            <a:spLocks noGrp="1"/>
          </p:cNvSpPr>
          <p:nvPr>
            <p:ph type="body" sz="quarter" idx="25" hasCustomPrompt="1"/>
          </p:nvPr>
        </p:nvSpPr>
        <p:spPr>
          <a:xfrm>
            <a:off x="3273216" y="3822812"/>
            <a:ext cx="2659583" cy="716490"/>
          </a:xfrm>
          <a:prstGeom prst="rect">
            <a:avLst/>
          </a:prstGeom>
        </p:spPr>
        <p:txBody>
          <a:bodyPr/>
          <a:lstStyle>
            <a:lvl1pPr marL="0" indent="0" algn="ctr">
              <a:buSzTx/>
              <a:buFontTx/>
              <a:buNone/>
              <a:defRPr sz="1800">
                <a:solidFill>
                  <a:srgbClr val="142D55"/>
                </a:solidFill>
              </a:defRPr>
            </a:lvl1pPr>
          </a:lstStyle>
          <a:p>
            <a:r>
              <a:t>Click to add text…</a:t>
            </a:r>
          </a:p>
        </p:txBody>
      </p:sp>
      <p:sp>
        <p:nvSpPr>
          <p:cNvPr id="103" name="Rounded Rectangle 58"/>
          <p:cNvSpPr/>
          <p:nvPr/>
        </p:nvSpPr>
        <p:spPr>
          <a:xfrm>
            <a:off x="6616003" y="5632534"/>
            <a:ext cx="1811455" cy="432171"/>
          </a:xfrm>
          <a:prstGeom prst="roundRect">
            <a:avLst>
              <a:gd name="adj" fmla="val 16667"/>
            </a:avLst>
          </a:prstGeom>
          <a:solidFill>
            <a:srgbClr val="C54A9A"/>
          </a:solidFill>
          <a:ln w="12700">
            <a:miter lim="400000"/>
          </a:ln>
          <a:effectLst>
            <a:outerShdw blurRad="101600" dist="38100" dir="2700000" rotWithShape="0">
              <a:srgbClr val="000000">
                <a:alpha val="24000"/>
              </a:srgbClr>
            </a:outerShdw>
          </a:effectLst>
        </p:spPr>
        <p:txBody>
          <a:bodyPr lIns="45719" rIns="45719" anchor="ctr"/>
          <a:lstStyle/>
          <a:p>
            <a:pPr algn="ctr">
              <a:defRPr>
                <a:solidFill>
                  <a:srgbClr val="FFFFFF"/>
                </a:solidFill>
              </a:defRPr>
            </a:pPr>
            <a:endParaRPr/>
          </a:p>
        </p:txBody>
      </p:sp>
      <p:sp>
        <p:nvSpPr>
          <p:cNvPr id="104" name="Text Placeholder 25"/>
          <p:cNvSpPr>
            <a:spLocks noGrp="1"/>
          </p:cNvSpPr>
          <p:nvPr>
            <p:ph type="body" sz="quarter" idx="26" hasCustomPrompt="1"/>
          </p:nvPr>
        </p:nvSpPr>
        <p:spPr>
          <a:xfrm>
            <a:off x="6184887" y="5641569"/>
            <a:ext cx="2644885" cy="278587"/>
          </a:xfrm>
          <a:prstGeom prst="rect">
            <a:avLst/>
          </a:prstGeom>
        </p:spPr>
        <p:txBody>
          <a:bodyPr/>
          <a:lstStyle>
            <a:lvl1pPr marL="0" indent="0" algn="ctr" defTabSz="777240">
              <a:spcBef>
                <a:spcPts val="800"/>
              </a:spcBef>
              <a:buSzTx/>
              <a:buFontTx/>
              <a:buNone/>
              <a:defRPr sz="1530">
                <a:solidFill>
                  <a:srgbClr val="FFFFFF"/>
                </a:solidFill>
              </a:defRPr>
            </a:lvl1pPr>
          </a:lstStyle>
          <a:p>
            <a:r>
              <a:t>Heading</a:t>
            </a:r>
          </a:p>
        </p:txBody>
      </p:sp>
      <p:sp>
        <p:nvSpPr>
          <p:cNvPr id="105" name="Text Placeholder 25"/>
          <p:cNvSpPr>
            <a:spLocks noGrp="1"/>
          </p:cNvSpPr>
          <p:nvPr>
            <p:ph type="body" sz="quarter" idx="27" hasCustomPrompt="1"/>
          </p:nvPr>
        </p:nvSpPr>
        <p:spPr>
          <a:xfrm>
            <a:off x="6170188" y="3822812"/>
            <a:ext cx="2659583" cy="716490"/>
          </a:xfrm>
          <a:prstGeom prst="rect">
            <a:avLst/>
          </a:prstGeom>
        </p:spPr>
        <p:txBody>
          <a:bodyPr/>
          <a:lstStyle>
            <a:lvl1pPr marL="0" indent="0" algn="ctr">
              <a:buSzTx/>
              <a:buFontTx/>
              <a:buNone/>
              <a:defRPr sz="1800">
                <a:solidFill>
                  <a:srgbClr val="142D55"/>
                </a:solidFill>
              </a:defRPr>
            </a:lvl1pPr>
          </a:lstStyle>
          <a:p>
            <a:r>
              <a:t>Click to add text…</a:t>
            </a:r>
          </a:p>
        </p:txBody>
      </p:sp>
      <p:sp>
        <p:nvSpPr>
          <p:cNvPr id="106" name="Rounded Rectangle 61"/>
          <p:cNvSpPr/>
          <p:nvPr/>
        </p:nvSpPr>
        <p:spPr>
          <a:xfrm>
            <a:off x="9452467" y="5632534"/>
            <a:ext cx="1811455" cy="432171"/>
          </a:xfrm>
          <a:prstGeom prst="roundRect">
            <a:avLst>
              <a:gd name="adj" fmla="val 16667"/>
            </a:avLst>
          </a:prstGeom>
          <a:solidFill>
            <a:srgbClr val="FFC652"/>
          </a:solidFill>
          <a:ln w="12700">
            <a:miter lim="400000"/>
          </a:ln>
          <a:effectLst>
            <a:outerShdw blurRad="101600" dist="38100" dir="2700000" rotWithShape="0">
              <a:srgbClr val="000000">
                <a:alpha val="24000"/>
              </a:srgbClr>
            </a:outerShdw>
          </a:effectLst>
        </p:spPr>
        <p:txBody>
          <a:bodyPr lIns="45719" rIns="45719" anchor="ctr"/>
          <a:lstStyle/>
          <a:p>
            <a:pPr algn="ctr">
              <a:defRPr>
                <a:solidFill>
                  <a:srgbClr val="FFFFFF"/>
                </a:solidFill>
              </a:defRPr>
            </a:pPr>
            <a:endParaRPr/>
          </a:p>
        </p:txBody>
      </p:sp>
      <p:sp>
        <p:nvSpPr>
          <p:cNvPr id="107" name="Text Placeholder 25"/>
          <p:cNvSpPr>
            <a:spLocks noGrp="1"/>
          </p:cNvSpPr>
          <p:nvPr>
            <p:ph type="body" sz="quarter" idx="28" hasCustomPrompt="1"/>
          </p:nvPr>
        </p:nvSpPr>
        <p:spPr>
          <a:xfrm>
            <a:off x="9021351" y="5641569"/>
            <a:ext cx="2644884" cy="278587"/>
          </a:xfrm>
          <a:prstGeom prst="rect">
            <a:avLst/>
          </a:prstGeom>
        </p:spPr>
        <p:txBody>
          <a:bodyPr/>
          <a:lstStyle>
            <a:lvl1pPr marL="0" indent="0" algn="ctr" defTabSz="777240">
              <a:spcBef>
                <a:spcPts val="800"/>
              </a:spcBef>
              <a:buSzTx/>
              <a:buFontTx/>
              <a:buNone/>
              <a:defRPr sz="1530">
                <a:solidFill>
                  <a:srgbClr val="FFFFFF"/>
                </a:solidFill>
              </a:defRPr>
            </a:lvl1pPr>
          </a:lstStyle>
          <a:p>
            <a:r>
              <a:t>Heading</a:t>
            </a:r>
          </a:p>
        </p:txBody>
      </p:sp>
      <p:sp>
        <p:nvSpPr>
          <p:cNvPr id="108" name="Text Placeholder 25"/>
          <p:cNvSpPr>
            <a:spLocks noGrp="1"/>
          </p:cNvSpPr>
          <p:nvPr>
            <p:ph type="body" sz="quarter" idx="29" hasCustomPrompt="1"/>
          </p:nvPr>
        </p:nvSpPr>
        <p:spPr>
          <a:xfrm>
            <a:off x="9006653" y="3822812"/>
            <a:ext cx="2659583" cy="716490"/>
          </a:xfrm>
          <a:prstGeom prst="rect">
            <a:avLst/>
          </a:prstGeom>
        </p:spPr>
        <p:txBody>
          <a:bodyPr/>
          <a:lstStyle>
            <a:lvl1pPr marL="0" indent="0" algn="ctr">
              <a:buSzTx/>
              <a:buFontTx/>
              <a:buNone/>
              <a:defRPr sz="1800">
                <a:solidFill>
                  <a:srgbClr val="142D55"/>
                </a:solidFill>
              </a:defRPr>
            </a:lvl1pPr>
          </a:lstStyle>
          <a:p>
            <a:r>
              <a:t>Click to add text…</a:t>
            </a:r>
          </a:p>
        </p:txBody>
      </p:sp>
      <p:grpSp>
        <p:nvGrpSpPr>
          <p:cNvPr id="111" name="Group 64"/>
          <p:cNvGrpSpPr/>
          <p:nvPr/>
        </p:nvGrpSpPr>
        <p:grpSpPr>
          <a:xfrm>
            <a:off x="5021645" y="6226171"/>
            <a:ext cx="2258422" cy="481205"/>
            <a:chOff x="0" y="0"/>
            <a:chExt cx="2258421" cy="481204"/>
          </a:xfrm>
        </p:grpSpPr>
        <p:pic>
          <p:nvPicPr>
            <p:cNvPr id="109" name="Picture 65" descr="Picture 65"/>
            <p:cNvPicPr>
              <a:picLocks noChangeAspect="1"/>
            </p:cNvPicPr>
            <p:nvPr/>
          </p:nvPicPr>
          <p:blipFill>
            <a:blip r:embed="rId2"/>
            <a:stretch>
              <a:fillRect/>
            </a:stretch>
          </p:blipFill>
          <p:spPr>
            <a:xfrm>
              <a:off x="-1" y="0"/>
              <a:ext cx="320493" cy="481205"/>
            </a:xfrm>
            <a:prstGeom prst="rect">
              <a:avLst/>
            </a:prstGeom>
            <a:ln w="12700" cap="flat">
              <a:noFill/>
              <a:miter lim="400000"/>
            </a:ln>
            <a:effectLst/>
          </p:spPr>
        </p:pic>
        <p:pic>
          <p:nvPicPr>
            <p:cNvPr id="110" name="Picture 66" descr="Picture 66"/>
            <p:cNvPicPr>
              <a:picLocks noChangeAspect="1"/>
            </p:cNvPicPr>
            <p:nvPr/>
          </p:nvPicPr>
          <p:blipFill>
            <a:blip r:embed="rId3"/>
            <a:stretch>
              <a:fillRect/>
            </a:stretch>
          </p:blipFill>
          <p:spPr>
            <a:xfrm>
              <a:off x="372360" y="240602"/>
              <a:ext cx="1886062" cy="145336"/>
            </a:xfrm>
            <a:prstGeom prst="rect">
              <a:avLst/>
            </a:prstGeom>
            <a:ln w="12700" cap="flat">
              <a:noFill/>
              <a:miter lim="400000"/>
            </a:ln>
            <a:effectLst/>
          </p:spPr>
        </p:pic>
      </p:grpSp>
      <p:sp>
        <p:nvSpPr>
          <p:cNvPr id="11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ext Slide - Orange Icon box">
    <p:spTree>
      <p:nvGrpSpPr>
        <p:cNvPr id="1" name=""/>
        <p:cNvGrpSpPr/>
        <p:nvPr/>
      </p:nvGrpSpPr>
      <p:grpSpPr>
        <a:xfrm>
          <a:off x="0" y="0"/>
          <a:ext cx="0" cy="0"/>
          <a:chOff x="0" y="0"/>
          <a:chExt cx="0" cy="0"/>
        </a:xfrm>
      </p:grpSpPr>
      <p:sp>
        <p:nvSpPr>
          <p:cNvPr id="119" name="Rectangle 10"/>
          <p:cNvSpPr/>
          <p:nvPr/>
        </p:nvSpPr>
        <p:spPr>
          <a:xfrm>
            <a:off x="-13272" y="643324"/>
            <a:ext cx="1423829" cy="1525532"/>
          </a:xfrm>
          <a:prstGeom prst="rect">
            <a:avLst/>
          </a:prstGeom>
          <a:solidFill>
            <a:srgbClr val="F26B27">
              <a:alpha val="75000"/>
            </a:srgbClr>
          </a:solidFill>
          <a:ln w="12700">
            <a:miter lim="400000"/>
          </a:ln>
        </p:spPr>
        <p:txBody>
          <a:bodyPr lIns="45719" rIns="45719" anchor="ctr"/>
          <a:lstStyle/>
          <a:p>
            <a:pPr algn="ctr">
              <a:defRPr>
                <a:solidFill>
                  <a:srgbClr val="FFFFFF"/>
                </a:solidFill>
              </a:defRPr>
            </a:pPr>
            <a:endParaRPr/>
          </a:p>
        </p:txBody>
      </p:sp>
      <p:sp>
        <p:nvSpPr>
          <p:cNvPr id="120" name="Rounded Rectangle 11"/>
          <p:cNvSpPr/>
          <p:nvPr/>
        </p:nvSpPr>
        <p:spPr>
          <a:xfrm>
            <a:off x="10360321" y="6381084"/>
            <a:ext cx="1423828" cy="101702"/>
          </a:xfrm>
          <a:prstGeom prst="roundRect">
            <a:avLst>
              <a:gd name="adj" fmla="val 50000"/>
            </a:avLst>
          </a:prstGeom>
          <a:solidFill>
            <a:srgbClr val="C54A9A"/>
          </a:solidFill>
          <a:ln w="12700">
            <a:miter lim="400000"/>
          </a:ln>
        </p:spPr>
        <p:txBody>
          <a:bodyPr lIns="45719" rIns="45719" anchor="ctr"/>
          <a:lstStyle/>
          <a:p>
            <a:pPr algn="ctr">
              <a:defRPr>
                <a:solidFill>
                  <a:srgbClr val="FFFFFF"/>
                </a:solidFill>
              </a:defRPr>
            </a:pPr>
            <a:endParaRPr/>
          </a:p>
        </p:txBody>
      </p:sp>
      <p:grpSp>
        <p:nvGrpSpPr>
          <p:cNvPr id="123" name="Group 12"/>
          <p:cNvGrpSpPr/>
          <p:nvPr/>
        </p:nvGrpSpPr>
        <p:grpSpPr>
          <a:xfrm>
            <a:off x="398130" y="6140482"/>
            <a:ext cx="2258422" cy="481205"/>
            <a:chOff x="0" y="0"/>
            <a:chExt cx="2258421" cy="481204"/>
          </a:xfrm>
        </p:grpSpPr>
        <p:pic>
          <p:nvPicPr>
            <p:cNvPr id="121" name="Picture 13" descr="Picture 13"/>
            <p:cNvPicPr>
              <a:picLocks noChangeAspect="1"/>
            </p:cNvPicPr>
            <p:nvPr/>
          </p:nvPicPr>
          <p:blipFill>
            <a:blip r:embed="rId2"/>
            <a:stretch>
              <a:fillRect/>
            </a:stretch>
          </p:blipFill>
          <p:spPr>
            <a:xfrm>
              <a:off x="-1" y="0"/>
              <a:ext cx="320493" cy="481205"/>
            </a:xfrm>
            <a:prstGeom prst="rect">
              <a:avLst/>
            </a:prstGeom>
            <a:ln w="12700" cap="flat">
              <a:noFill/>
              <a:miter lim="400000"/>
            </a:ln>
            <a:effectLst/>
          </p:spPr>
        </p:pic>
        <p:pic>
          <p:nvPicPr>
            <p:cNvPr id="122" name="Picture 14" descr="Picture 14"/>
            <p:cNvPicPr>
              <a:picLocks noChangeAspect="1"/>
            </p:cNvPicPr>
            <p:nvPr/>
          </p:nvPicPr>
          <p:blipFill>
            <a:blip r:embed="rId3"/>
            <a:stretch>
              <a:fillRect/>
            </a:stretch>
          </p:blipFill>
          <p:spPr>
            <a:xfrm>
              <a:off x="372360" y="240602"/>
              <a:ext cx="1886062" cy="145336"/>
            </a:xfrm>
            <a:prstGeom prst="rect">
              <a:avLst/>
            </a:prstGeom>
            <a:ln w="12700" cap="flat">
              <a:noFill/>
              <a:miter lim="400000"/>
            </a:ln>
            <a:effectLst/>
          </p:spPr>
        </p:pic>
      </p:grpSp>
      <p:sp>
        <p:nvSpPr>
          <p:cNvPr id="124" name="Textebene 1…"/>
          <p:cNvSpPr txBox="1">
            <a:spLocks noGrp="1"/>
          </p:cNvSpPr>
          <p:nvPr>
            <p:ph type="body" sz="quarter" idx="1" hasCustomPrompt="1"/>
          </p:nvPr>
        </p:nvSpPr>
        <p:spPr>
          <a:xfrm>
            <a:off x="1675006" y="1074656"/>
            <a:ext cx="9649487" cy="697353"/>
          </a:xfrm>
          <a:prstGeom prst="rect">
            <a:avLst/>
          </a:prstGeom>
        </p:spPr>
        <p:txBody>
          <a:bodyPr/>
          <a:lstStyle>
            <a:lvl1pPr marL="0" indent="0">
              <a:buSzTx/>
              <a:buFontTx/>
              <a:buNone/>
              <a:defRPr sz="3600">
                <a:solidFill>
                  <a:srgbClr val="142D55"/>
                </a:solidFill>
              </a:defRPr>
            </a:lvl1pPr>
            <a:lvl2pPr marL="800100" indent="-342900">
              <a:buFontTx/>
              <a:defRPr sz="3600">
                <a:solidFill>
                  <a:srgbClr val="142D55"/>
                </a:solidFill>
              </a:defRPr>
            </a:lvl2pPr>
            <a:lvl3pPr marL="1325879" indent="-411479">
              <a:buFontTx/>
              <a:defRPr sz="3600">
                <a:solidFill>
                  <a:srgbClr val="142D55"/>
                </a:solidFill>
              </a:defRPr>
            </a:lvl3pPr>
            <a:lvl4pPr marL="1828800" indent="-457200">
              <a:buFontTx/>
              <a:defRPr sz="3600">
                <a:solidFill>
                  <a:srgbClr val="142D55"/>
                </a:solidFill>
              </a:defRPr>
            </a:lvl4pPr>
            <a:lvl5pPr marL="2286000" indent="-457200">
              <a:buFontTx/>
              <a:defRPr sz="3600">
                <a:solidFill>
                  <a:srgbClr val="142D55"/>
                </a:solidFill>
              </a:defRPr>
            </a:lvl5pPr>
          </a:lstStyle>
          <a:p>
            <a:r>
              <a:t>TITLE</a:t>
            </a:r>
          </a:p>
          <a:p>
            <a:pPr lvl="1"/>
            <a:endParaRPr/>
          </a:p>
          <a:p>
            <a:pPr lvl="2"/>
            <a:endParaRPr/>
          </a:p>
          <a:p>
            <a:pPr lvl="3"/>
            <a:endParaRPr/>
          </a:p>
          <a:p>
            <a:pPr lvl="4"/>
            <a:endParaRPr/>
          </a:p>
        </p:txBody>
      </p:sp>
      <p:sp>
        <p:nvSpPr>
          <p:cNvPr id="125" name="Text Placeholder 25"/>
          <p:cNvSpPr>
            <a:spLocks noGrp="1"/>
          </p:cNvSpPr>
          <p:nvPr>
            <p:ph type="body" sz="half" idx="21" hasCustomPrompt="1"/>
          </p:nvPr>
        </p:nvSpPr>
        <p:spPr>
          <a:xfrm>
            <a:off x="1687302" y="2602522"/>
            <a:ext cx="9637191" cy="3245242"/>
          </a:xfrm>
          <a:prstGeom prst="rect">
            <a:avLst/>
          </a:prstGeom>
        </p:spPr>
        <p:txBody>
          <a:bodyPr/>
          <a:lstStyle>
            <a:lvl1pPr marL="0" indent="0">
              <a:buSzTx/>
              <a:buFontTx/>
              <a:buNone/>
              <a:defRPr sz="2400">
                <a:solidFill>
                  <a:srgbClr val="142D55"/>
                </a:solidFill>
              </a:defRPr>
            </a:lvl1pPr>
          </a:lstStyle>
          <a:p>
            <a:r>
              <a:t>Main Body Text</a:t>
            </a:r>
          </a:p>
        </p:txBody>
      </p:sp>
      <p:sp>
        <p:nvSpPr>
          <p:cNvPr id="12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ext Slide - Purple Icon box">
    <p:spTree>
      <p:nvGrpSpPr>
        <p:cNvPr id="1" name=""/>
        <p:cNvGrpSpPr/>
        <p:nvPr/>
      </p:nvGrpSpPr>
      <p:grpSpPr>
        <a:xfrm>
          <a:off x="0" y="0"/>
          <a:ext cx="0" cy="0"/>
          <a:chOff x="0" y="0"/>
          <a:chExt cx="0" cy="0"/>
        </a:xfrm>
      </p:grpSpPr>
      <p:sp>
        <p:nvSpPr>
          <p:cNvPr id="133" name="Rectangle 10"/>
          <p:cNvSpPr/>
          <p:nvPr/>
        </p:nvSpPr>
        <p:spPr>
          <a:xfrm>
            <a:off x="-13272" y="643324"/>
            <a:ext cx="1423829" cy="1525532"/>
          </a:xfrm>
          <a:prstGeom prst="rect">
            <a:avLst/>
          </a:prstGeom>
          <a:solidFill>
            <a:srgbClr val="C54A9A">
              <a:alpha val="75000"/>
            </a:srgbClr>
          </a:solidFill>
          <a:ln w="12700">
            <a:miter lim="400000"/>
          </a:ln>
        </p:spPr>
        <p:txBody>
          <a:bodyPr lIns="45719" rIns="45719" anchor="ctr"/>
          <a:lstStyle/>
          <a:p>
            <a:pPr algn="ctr">
              <a:defRPr>
                <a:solidFill>
                  <a:srgbClr val="FFFFFF"/>
                </a:solidFill>
              </a:defRPr>
            </a:pPr>
            <a:endParaRPr/>
          </a:p>
        </p:txBody>
      </p:sp>
      <p:sp>
        <p:nvSpPr>
          <p:cNvPr id="134" name="Rounded Rectangle 11"/>
          <p:cNvSpPr/>
          <p:nvPr/>
        </p:nvSpPr>
        <p:spPr>
          <a:xfrm>
            <a:off x="10360321" y="6381084"/>
            <a:ext cx="1423828" cy="101702"/>
          </a:xfrm>
          <a:prstGeom prst="roundRect">
            <a:avLst>
              <a:gd name="adj" fmla="val 50000"/>
            </a:avLst>
          </a:prstGeom>
          <a:solidFill>
            <a:srgbClr val="1EB3DD"/>
          </a:solidFill>
          <a:ln w="12700">
            <a:miter lim="400000"/>
          </a:ln>
        </p:spPr>
        <p:txBody>
          <a:bodyPr lIns="45719" rIns="45719" anchor="ctr"/>
          <a:lstStyle/>
          <a:p>
            <a:pPr algn="ctr">
              <a:defRPr>
                <a:solidFill>
                  <a:srgbClr val="FFFFFF"/>
                </a:solidFill>
              </a:defRPr>
            </a:pPr>
            <a:endParaRPr/>
          </a:p>
        </p:txBody>
      </p:sp>
      <p:grpSp>
        <p:nvGrpSpPr>
          <p:cNvPr id="137" name="Group 12"/>
          <p:cNvGrpSpPr/>
          <p:nvPr/>
        </p:nvGrpSpPr>
        <p:grpSpPr>
          <a:xfrm>
            <a:off x="398130" y="6140482"/>
            <a:ext cx="2258422" cy="481205"/>
            <a:chOff x="0" y="0"/>
            <a:chExt cx="2258421" cy="481204"/>
          </a:xfrm>
        </p:grpSpPr>
        <p:pic>
          <p:nvPicPr>
            <p:cNvPr id="135" name="Picture 13" descr="Picture 13"/>
            <p:cNvPicPr>
              <a:picLocks noChangeAspect="1"/>
            </p:cNvPicPr>
            <p:nvPr/>
          </p:nvPicPr>
          <p:blipFill>
            <a:blip r:embed="rId2"/>
            <a:stretch>
              <a:fillRect/>
            </a:stretch>
          </p:blipFill>
          <p:spPr>
            <a:xfrm>
              <a:off x="-1" y="0"/>
              <a:ext cx="320493" cy="481205"/>
            </a:xfrm>
            <a:prstGeom prst="rect">
              <a:avLst/>
            </a:prstGeom>
            <a:ln w="12700" cap="flat">
              <a:noFill/>
              <a:miter lim="400000"/>
            </a:ln>
            <a:effectLst/>
          </p:spPr>
        </p:pic>
        <p:pic>
          <p:nvPicPr>
            <p:cNvPr id="136" name="Picture 14" descr="Picture 14"/>
            <p:cNvPicPr>
              <a:picLocks noChangeAspect="1"/>
            </p:cNvPicPr>
            <p:nvPr/>
          </p:nvPicPr>
          <p:blipFill>
            <a:blip r:embed="rId3"/>
            <a:stretch>
              <a:fillRect/>
            </a:stretch>
          </p:blipFill>
          <p:spPr>
            <a:xfrm>
              <a:off x="372360" y="240602"/>
              <a:ext cx="1886062" cy="145336"/>
            </a:xfrm>
            <a:prstGeom prst="rect">
              <a:avLst/>
            </a:prstGeom>
            <a:ln w="12700" cap="flat">
              <a:noFill/>
              <a:miter lim="400000"/>
            </a:ln>
            <a:effectLst/>
          </p:spPr>
        </p:pic>
      </p:grpSp>
      <p:sp>
        <p:nvSpPr>
          <p:cNvPr id="138" name="Textebene 1…"/>
          <p:cNvSpPr txBox="1">
            <a:spLocks noGrp="1"/>
          </p:cNvSpPr>
          <p:nvPr>
            <p:ph type="body" sz="quarter" idx="1" hasCustomPrompt="1"/>
          </p:nvPr>
        </p:nvSpPr>
        <p:spPr>
          <a:xfrm>
            <a:off x="1675006" y="1074656"/>
            <a:ext cx="9649487" cy="697353"/>
          </a:xfrm>
          <a:prstGeom prst="rect">
            <a:avLst/>
          </a:prstGeom>
        </p:spPr>
        <p:txBody>
          <a:bodyPr/>
          <a:lstStyle>
            <a:lvl1pPr marL="0" indent="0">
              <a:buSzTx/>
              <a:buFontTx/>
              <a:buNone/>
              <a:defRPr sz="3600">
                <a:solidFill>
                  <a:srgbClr val="142D55"/>
                </a:solidFill>
              </a:defRPr>
            </a:lvl1pPr>
            <a:lvl2pPr marL="800100" indent="-342900">
              <a:buFontTx/>
              <a:defRPr sz="3600">
                <a:solidFill>
                  <a:srgbClr val="142D55"/>
                </a:solidFill>
              </a:defRPr>
            </a:lvl2pPr>
            <a:lvl3pPr marL="1325879" indent="-411479">
              <a:buFontTx/>
              <a:defRPr sz="3600">
                <a:solidFill>
                  <a:srgbClr val="142D55"/>
                </a:solidFill>
              </a:defRPr>
            </a:lvl3pPr>
            <a:lvl4pPr marL="1828800" indent="-457200">
              <a:buFontTx/>
              <a:defRPr sz="3600">
                <a:solidFill>
                  <a:srgbClr val="142D55"/>
                </a:solidFill>
              </a:defRPr>
            </a:lvl4pPr>
            <a:lvl5pPr marL="2286000" indent="-457200">
              <a:buFontTx/>
              <a:defRPr sz="3600">
                <a:solidFill>
                  <a:srgbClr val="142D55"/>
                </a:solidFill>
              </a:defRPr>
            </a:lvl5pPr>
          </a:lstStyle>
          <a:p>
            <a:r>
              <a:t>TITLE</a:t>
            </a:r>
          </a:p>
          <a:p>
            <a:pPr lvl="1"/>
            <a:endParaRPr/>
          </a:p>
          <a:p>
            <a:pPr lvl="2"/>
            <a:endParaRPr/>
          </a:p>
          <a:p>
            <a:pPr lvl="3"/>
            <a:endParaRPr/>
          </a:p>
          <a:p>
            <a:pPr lvl="4"/>
            <a:endParaRPr/>
          </a:p>
        </p:txBody>
      </p:sp>
      <p:sp>
        <p:nvSpPr>
          <p:cNvPr id="139" name="Text Placeholder 25"/>
          <p:cNvSpPr>
            <a:spLocks noGrp="1"/>
          </p:cNvSpPr>
          <p:nvPr>
            <p:ph type="body" sz="half" idx="21" hasCustomPrompt="1"/>
          </p:nvPr>
        </p:nvSpPr>
        <p:spPr>
          <a:xfrm>
            <a:off x="1687302" y="2602522"/>
            <a:ext cx="9637191" cy="3245242"/>
          </a:xfrm>
          <a:prstGeom prst="rect">
            <a:avLst/>
          </a:prstGeom>
        </p:spPr>
        <p:txBody>
          <a:bodyPr/>
          <a:lstStyle>
            <a:lvl1pPr marL="0" indent="0">
              <a:buSzTx/>
              <a:buFontTx/>
              <a:buNone/>
              <a:defRPr sz="2400">
                <a:solidFill>
                  <a:srgbClr val="142D55"/>
                </a:solidFill>
              </a:defRPr>
            </a:lvl1pPr>
          </a:lstStyle>
          <a:p>
            <a:r>
              <a:t>Main Body Text</a:t>
            </a:r>
          </a:p>
        </p:txBody>
      </p:sp>
      <p:sp>
        <p:nvSpPr>
          <p:cNvPr id="14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5"/>
          <p:cNvSpPr/>
          <p:nvPr/>
        </p:nvSpPr>
        <p:spPr>
          <a:xfrm>
            <a:off x="0" y="0"/>
            <a:ext cx="12192000" cy="6858001"/>
          </a:xfrm>
          <a:prstGeom prst="rect">
            <a:avLst/>
          </a:prstGeom>
          <a:solidFill>
            <a:srgbClr val="F26B27"/>
          </a:solidFill>
          <a:ln w="12700">
            <a:miter lim="400000"/>
          </a:ln>
        </p:spPr>
        <p:txBody>
          <a:bodyPr lIns="45719" rIns="45719" anchor="ctr"/>
          <a:lstStyle/>
          <a:p>
            <a:pPr algn="ctr">
              <a:defRPr>
                <a:solidFill>
                  <a:srgbClr val="FFFFFF"/>
                </a:solidFill>
              </a:defRPr>
            </a:pPr>
            <a:endParaRPr/>
          </a:p>
        </p:txBody>
      </p:sp>
      <p:sp>
        <p:nvSpPr>
          <p:cNvPr id="3" name="Rectangle 6"/>
          <p:cNvSpPr txBox="1"/>
          <p:nvPr/>
        </p:nvSpPr>
        <p:spPr>
          <a:xfrm>
            <a:off x="470388" y="528534"/>
            <a:ext cx="6407206" cy="13397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4400" b="1">
                <a:solidFill>
                  <a:srgbClr val="FFFFFF"/>
                </a:solidFill>
              </a:defRPr>
            </a:pPr>
            <a:r>
              <a:t>EMINENT</a:t>
            </a:r>
          </a:p>
          <a:p>
            <a:pPr>
              <a:defRPr sz="4400">
                <a:solidFill>
                  <a:srgbClr val="FFFFFF"/>
                </a:solidFill>
              </a:defRPr>
            </a:pPr>
            <a:r>
              <a:t>FONT TYPEFACE &amp; SIZE</a:t>
            </a:r>
          </a:p>
        </p:txBody>
      </p:sp>
      <p:sp>
        <p:nvSpPr>
          <p:cNvPr id="4" name="Rectangle 7"/>
          <p:cNvSpPr txBox="1"/>
          <p:nvPr/>
        </p:nvSpPr>
        <p:spPr>
          <a:xfrm>
            <a:off x="7393702" y="564842"/>
            <a:ext cx="4497768" cy="48460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000">
                <a:solidFill>
                  <a:srgbClr val="FFFFFF"/>
                </a:solidFill>
              </a:defRPr>
            </a:pPr>
            <a:r>
              <a:t>PLEASE ENSURE TO KEEP FONTS AS PER THE LAYOUT</a:t>
            </a:r>
          </a:p>
          <a:p>
            <a:pPr>
              <a:defRPr sz="3000">
                <a:solidFill>
                  <a:srgbClr val="FFFFFF"/>
                </a:solidFill>
              </a:defRPr>
            </a:pPr>
            <a:endParaRPr/>
          </a:p>
          <a:p>
            <a:pPr>
              <a:defRPr sz="3000">
                <a:solidFill>
                  <a:srgbClr val="FFFFFF"/>
                </a:solidFill>
              </a:defRPr>
            </a:pPr>
            <a:r>
              <a:t>48 point  -  Divider Slides</a:t>
            </a:r>
          </a:p>
          <a:p>
            <a:pPr>
              <a:defRPr sz="1000" b="1">
                <a:solidFill>
                  <a:srgbClr val="FFFFFF"/>
                </a:solidFill>
              </a:defRPr>
            </a:pPr>
            <a:endParaRPr/>
          </a:p>
          <a:p>
            <a:pPr>
              <a:defRPr sz="3000">
                <a:solidFill>
                  <a:srgbClr val="FFFFFF"/>
                </a:solidFill>
              </a:defRPr>
            </a:pPr>
            <a:r>
              <a:t>36 point  -  Title Heading</a:t>
            </a:r>
          </a:p>
          <a:p>
            <a:pPr>
              <a:defRPr sz="1000">
                <a:solidFill>
                  <a:srgbClr val="FFFFFF"/>
                </a:solidFill>
              </a:defRPr>
            </a:pPr>
            <a:endParaRPr/>
          </a:p>
          <a:p>
            <a:pPr>
              <a:defRPr sz="3000">
                <a:solidFill>
                  <a:srgbClr val="FFFFFF"/>
                </a:solidFill>
              </a:defRPr>
            </a:pPr>
            <a:r>
              <a:t>30 point  -  Sub-Titles</a:t>
            </a:r>
          </a:p>
          <a:p>
            <a:pPr>
              <a:defRPr sz="3000">
                <a:solidFill>
                  <a:srgbClr val="FFFFFF"/>
                </a:solidFill>
              </a:defRPr>
            </a:pPr>
            <a:r>
              <a:t>	       - Quotes	</a:t>
            </a:r>
          </a:p>
          <a:p>
            <a:pPr>
              <a:defRPr sz="1000">
                <a:solidFill>
                  <a:srgbClr val="FFFFFF"/>
                </a:solidFill>
              </a:defRPr>
            </a:pPr>
            <a:endParaRPr/>
          </a:p>
          <a:p>
            <a:pPr>
              <a:defRPr sz="3000">
                <a:solidFill>
                  <a:srgbClr val="FFFFFF"/>
                </a:solidFill>
              </a:defRPr>
            </a:pPr>
            <a:r>
              <a:t>24 point  -  Main Text Body </a:t>
            </a:r>
          </a:p>
        </p:txBody>
      </p:sp>
      <p:sp>
        <p:nvSpPr>
          <p:cNvPr id="5" name="Rectangle 8"/>
          <p:cNvSpPr txBox="1"/>
          <p:nvPr/>
        </p:nvSpPr>
        <p:spPr>
          <a:xfrm>
            <a:off x="470389" y="2883582"/>
            <a:ext cx="5397994" cy="20225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FFFFFF"/>
                </a:solidFill>
              </a:defRPr>
            </a:pPr>
            <a:r>
              <a:t>Please ensure to keep the font sizes set as per the slide layouts. The font used throughout the </a:t>
            </a:r>
            <a:r>
              <a:rPr b="1"/>
              <a:t>EMINENT </a:t>
            </a:r>
            <a:r>
              <a:t>PowerPoint is….</a:t>
            </a:r>
          </a:p>
          <a:p>
            <a:pPr>
              <a:defRPr sz="2400">
                <a:solidFill>
                  <a:srgbClr val="FFFFFF"/>
                </a:solidFill>
              </a:defRPr>
            </a:pPr>
            <a:endParaRPr/>
          </a:p>
          <a:p>
            <a:pPr>
              <a:defRPr sz="3600" b="1" i="1">
                <a:solidFill>
                  <a:srgbClr val="FFFFFF"/>
                </a:solidFill>
              </a:defRPr>
            </a:pPr>
            <a:r>
              <a:t>Calibri</a:t>
            </a:r>
          </a:p>
        </p:txBody>
      </p:sp>
      <p:sp>
        <p:nvSpPr>
          <p:cNvPr id="6" name="Straight Connector 9"/>
          <p:cNvSpPr/>
          <p:nvPr/>
        </p:nvSpPr>
        <p:spPr>
          <a:xfrm flipH="1">
            <a:off x="7098716" y="-1"/>
            <a:ext cx="1" cy="5540408"/>
          </a:xfrm>
          <a:prstGeom prst="line">
            <a:avLst/>
          </a:prstGeom>
          <a:ln w="6350">
            <a:solidFill>
              <a:srgbClr val="FFFFFF"/>
            </a:solidFill>
            <a:miter/>
          </a:ln>
        </p:spPr>
        <p:txBody>
          <a:bodyPr lIns="45719" rIns="45719"/>
          <a:lstStyle/>
          <a:p>
            <a:endParaRPr/>
          </a:p>
        </p:txBody>
      </p:sp>
      <p:sp>
        <p:nvSpPr>
          <p:cNvPr id="7" name="Straight Connector 10"/>
          <p:cNvSpPr/>
          <p:nvPr/>
        </p:nvSpPr>
        <p:spPr>
          <a:xfrm flipH="1" flipV="1">
            <a:off x="1" y="2503620"/>
            <a:ext cx="7098715" cy="1"/>
          </a:xfrm>
          <a:prstGeom prst="line">
            <a:avLst/>
          </a:prstGeom>
          <a:ln w="6350">
            <a:solidFill>
              <a:srgbClr val="FFFFFF"/>
            </a:solidFill>
            <a:miter/>
          </a:ln>
        </p:spPr>
        <p:txBody>
          <a:bodyPr lIns="45719" rIns="45719"/>
          <a:lstStyle/>
          <a:p>
            <a:endParaRPr/>
          </a:p>
        </p:txBody>
      </p:sp>
      <p:sp>
        <p:nvSpPr>
          <p:cNvPr id="8" name="Rectangle 11"/>
          <p:cNvSpPr txBox="1"/>
          <p:nvPr/>
        </p:nvSpPr>
        <p:spPr>
          <a:xfrm>
            <a:off x="45719" y="5968370"/>
            <a:ext cx="12100561" cy="392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a:solidFill>
                  <a:srgbClr val="FFFFFF"/>
                </a:solidFill>
              </a:defRPr>
            </a:pPr>
            <a:r>
              <a:t>*** </a:t>
            </a:r>
            <a:r>
              <a:rPr b="1"/>
              <a:t>PLEASE DELETE THIS INSTRUCTION SLIDE BEFORE PRESENTING FINAL PRESENTATION </a:t>
            </a:r>
            <a:r>
              <a:t>*** </a:t>
            </a:r>
          </a:p>
        </p:txBody>
      </p:sp>
      <p:sp>
        <p:nvSpPr>
          <p:cNvPr id="9" name="Straight Connector 12"/>
          <p:cNvSpPr/>
          <p:nvPr/>
        </p:nvSpPr>
        <p:spPr>
          <a:xfrm flipH="1" flipV="1">
            <a:off x="1" y="5540407"/>
            <a:ext cx="12192000" cy="1"/>
          </a:xfrm>
          <a:prstGeom prst="line">
            <a:avLst/>
          </a:prstGeom>
          <a:ln w="6350">
            <a:solidFill>
              <a:srgbClr val="FFFFFF"/>
            </a:solidFill>
            <a:miter/>
          </a:ln>
        </p:spPr>
        <p:txBody>
          <a:bodyPr lIns="45719" rIns="45719"/>
          <a:lstStyle/>
          <a:p>
            <a:endParaRPr/>
          </a:p>
        </p:txBody>
      </p:sp>
      <p:sp>
        <p:nvSpPr>
          <p:cNvPr id="10" name="Titel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Titeltext</a:t>
            </a:r>
          </a:p>
        </p:txBody>
      </p:sp>
      <p:sp>
        <p:nvSpPr>
          <p:cNvPr id="11" name="Textebene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12" name="Foliennumm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entrepreneurshandbook.co/19-fresh-ways-to-find-a-business-idea-d52c115d6419" TargetMode="External"/><Relationship Id="rId2" Type="http://schemas.openxmlformats.org/officeDocument/2006/relationships/hyperlink" Target="https://www.entrepreneur.com/article/74184" TargetMode="External"/><Relationship Id="rId1" Type="http://schemas.openxmlformats.org/officeDocument/2006/relationships/slideLayout" Target="../slideLayouts/slideLayout6.xml"/><Relationship Id="rId5" Type="http://schemas.openxmlformats.org/officeDocument/2006/relationships/hyperlink" Target="https://translate.google.com/"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fi.co/madlibs" TargetMode="External"/><Relationship Id="rId1" Type="http://schemas.openxmlformats.org/officeDocument/2006/relationships/slideLayout" Target="../slideLayouts/slideLayout5.xml"/><Relationship Id="rId5" Type="http://schemas.openxmlformats.org/officeDocument/2006/relationships/hyperlink" Target="https://translate.google.com/"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edium.com/swlh/7-ways-to-refine-your-business-idea-fc8bb7b74a4f" TargetMode="External"/><Relationship Id="rId1" Type="http://schemas.openxmlformats.org/officeDocument/2006/relationships/slideLayout" Target="../slideLayouts/slideLayout5.xml"/><Relationship Id="rId5" Type="http://schemas.openxmlformats.org/officeDocument/2006/relationships/hyperlink" Target="https://translate.google.com/"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localenterprise.ie/Offaly/Publications-Resources/Business-Downloads/Evaluate-Your-Idea.pdf"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video" Target="https://www.youtube.com/embed/WgvSYSp3gAc?feature=oembed" TargetMode="External"/><Relationship Id="rId6" Type="http://schemas.openxmlformats.org/officeDocument/2006/relationships/image" Target="../media/image29.png"/><Relationship Id="rId5" Type="http://schemas.openxmlformats.org/officeDocument/2006/relationships/hyperlink" Target="https://youtu.be/WgvSYSp3gAc" TargetMode="Externa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8" Type="http://schemas.openxmlformats.org/officeDocument/2006/relationships/hyperlink" Target="https://translate.google.com/" TargetMode="External"/><Relationship Id="rId3" Type="http://schemas.openxmlformats.org/officeDocument/2006/relationships/hyperlink" Target="https://www.beeswrap.com/" TargetMode="External"/><Relationship Id="rId7" Type="http://schemas.openxmlformats.org/officeDocument/2006/relationships/image" Target="../media/image12.png"/><Relationship Id="rId2" Type="http://schemas.openxmlformats.org/officeDocument/2006/relationships/hyperlink" Target="https://www.ibm.com/downloads/cas/EXK4XKX8" TargetMode="Externa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hyperlink" Target="https://www.shopify.com/blog/niche-markets#2"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google.com/alerts" TargetMode="External"/><Relationship Id="rId7" Type="http://schemas.openxmlformats.org/officeDocument/2006/relationships/image" Target="../media/image35.png"/><Relationship Id="rId2" Type="http://schemas.openxmlformats.org/officeDocument/2006/relationships/hyperlink" Target="https://trends.google.com/trends/?geo=US" TargetMode="External"/><Relationship Id="rId1" Type="http://schemas.openxmlformats.org/officeDocument/2006/relationships/slideLayout" Target="../slideLayouts/slideLayout6.xml"/><Relationship Id="rId6" Type="http://schemas.openxmlformats.org/officeDocument/2006/relationships/hyperlink" Target="https://www.entrepreneur.com/article/239064" TargetMode="External"/><Relationship Id="rId5" Type="http://schemas.openxmlformats.org/officeDocument/2006/relationships/hyperlink" Target="https://ads.google.com/intl/en_ie/home/tools/keyword-planner/" TargetMode="External"/><Relationship Id="rId4" Type="http://schemas.openxmlformats.org/officeDocument/2006/relationships/hyperlink" Target="https://ads.google.com/intl/en_BA/home/?pli=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s://www.goodreads.com/book/show/2642717-nichecraft"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dreads.com/work/quotes/49604402"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5.xml"/><Relationship Id="rId1" Type="http://schemas.openxmlformats.org/officeDocument/2006/relationships/video" Target="https://www.youtube.com/embed/a-J_SwmMJyo?feature=oembed"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hyperlink" Target="https://translate.google.com/" TargetMode="External"/><Relationship Id="rId2" Type="http://schemas.openxmlformats.org/officeDocument/2006/relationships/hyperlink" Target="https://www.productplan.com/learn/product-managers-12-great-customer-interview-questions/" TargetMode="Externa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7.png"/><Relationship Id="rId7" Type="http://schemas.openxmlformats.org/officeDocument/2006/relationships/image" Target="../media/image12.png"/><Relationship Id="rId2" Type="http://schemas.openxmlformats.org/officeDocument/2006/relationships/hyperlink" Target="https://workspace.google.com/intl/en_uk/products/sheets/" TargetMode="Externa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54.png"/><Relationship Id="rId4" Type="http://schemas.openxmlformats.org/officeDocument/2006/relationships/image" Target="../media/image57.png"/></Relationships>
</file>

<file path=ppt/slides/_rels/slide6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7.png"/><Relationship Id="rId7" Type="http://schemas.openxmlformats.org/officeDocument/2006/relationships/image" Target="../media/image12.png"/><Relationship Id="rId2" Type="http://schemas.openxmlformats.org/officeDocument/2006/relationships/hyperlink" Target="https://www.surveymonkey.com/" TargetMode="Externa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7.png"/><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translate.google.com/" TargetMode="External"/><Relationship Id="rId2" Type="http://schemas.openxmlformats.org/officeDocument/2006/relationships/hyperlink" Target="https://www.socialmediaexaminer.com/how-to-build-a-thriving-linkedin-group/" TargetMode="External"/><Relationship Id="rId1" Type="http://schemas.openxmlformats.org/officeDocument/2006/relationships/slideLayout" Target="../slideLayouts/slideLayout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5.png"/><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7.png"/><Relationship Id="rId1" Type="http://schemas.openxmlformats.org/officeDocument/2006/relationships/slideLayout" Target="../slideLayouts/slideLayout21.xml"/><Relationship Id="rId4" Type="http://schemas.openxmlformats.org/officeDocument/2006/relationships/hyperlink" Target="https://www.facebook.com/groups/13096756221564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video" Target="https://www.youtube.com/embed/r8nHptyS234?feature=oembed" TargetMode="External"/><Relationship Id="rId5" Type="http://schemas.openxmlformats.org/officeDocument/2006/relationships/image" Target="../media/image19.jpeg"/><Relationship Id="rId4" Type="http://schemas.openxmlformats.org/officeDocument/2006/relationships/hyperlink" Target="https://www.goodreads.com/book/show/871634.Anyone_Can_Do_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Rectangle 11"/>
          <p:cNvSpPr/>
          <p:nvPr/>
        </p:nvSpPr>
        <p:spPr>
          <a:xfrm>
            <a:off x="10781837" y="4211392"/>
            <a:ext cx="1422401" cy="2646609"/>
          </a:xfrm>
          <a:prstGeom prst="rect">
            <a:avLst/>
          </a:prstGeom>
          <a:solidFill>
            <a:srgbClr val="C54A9A">
              <a:alpha val="75000"/>
            </a:srgbClr>
          </a:solidFill>
          <a:ln w="12700">
            <a:miter lim="400000"/>
          </a:ln>
        </p:spPr>
        <p:txBody>
          <a:bodyPr lIns="45719" rIns="45719" anchor="ctr"/>
          <a:lstStyle/>
          <a:p>
            <a:pPr algn="ctr">
              <a:defRPr>
                <a:solidFill>
                  <a:srgbClr val="FFFFFF"/>
                </a:solidFill>
              </a:defRPr>
            </a:pPr>
            <a:endParaRPr dirty="0"/>
          </a:p>
        </p:txBody>
      </p:sp>
      <p:sp>
        <p:nvSpPr>
          <p:cNvPr id="300" name="Rectangle 13"/>
          <p:cNvSpPr/>
          <p:nvPr/>
        </p:nvSpPr>
        <p:spPr>
          <a:xfrm>
            <a:off x="-4943" y="4450"/>
            <a:ext cx="1382352" cy="2880419"/>
          </a:xfrm>
          <a:prstGeom prst="rect">
            <a:avLst/>
          </a:prstGeom>
          <a:solidFill>
            <a:srgbClr val="1EB3DD">
              <a:alpha val="75000"/>
            </a:srgbClr>
          </a:solidFill>
          <a:ln w="12700">
            <a:miter lim="400000"/>
          </a:ln>
        </p:spPr>
        <p:txBody>
          <a:bodyPr lIns="45719" rIns="45719" anchor="ctr"/>
          <a:lstStyle/>
          <a:p>
            <a:pPr algn="ctr">
              <a:defRPr>
                <a:solidFill>
                  <a:srgbClr val="FFFFFF"/>
                </a:solidFill>
              </a:defRPr>
            </a:pPr>
            <a:endParaRPr dirty="0"/>
          </a:p>
        </p:txBody>
      </p:sp>
      <p:pic>
        <p:nvPicPr>
          <p:cNvPr id="301" name="Picture 14" descr="Picture 14"/>
          <p:cNvPicPr>
            <a:picLocks noChangeAspect="1"/>
          </p:cNvPicPr>
          <p:nvPr/>
        </p:nvPicPr>
        <p:blipFill>
          <a:blip r:embed="rId2"/>
          <a:stretch>
            <a:fillRect/>
          </a:stretch>
        </p:blipFill>
        <p:spPr>
          <a:xfrm>
            <a:off x="8222463" y="1244172"/>
            <a:ext cx="3574586" cy="1194016"/>
          </a:xfrm>
          <a:prstGeom prst="rect">
            <a:avLst/>
          </a:prstGeom>
          <a:ln w="12700">
            <a:miter lim="400000"/>
          </a:ln>
        </p:spPr>
      </p:pic>
      <p:grpSp>
        <p:nvGrpSpPr>
          <p:cNvPr id="304" name="Text Placeholder 12"/>
          <p:cNvGrpSpPr/>
          <p:nvPr/>
        </p:nvGrpSpPr>
        <p:grpSpPr>
          <a:xfrm>
            <a:off x="292646" y="502196"/>
            <a:ext cx="2439579" cy="856479"/>
            <a:chOff x="0" y="0"/>
            <a:chExt cx="2439577" cy="856477"/>
          </a:xfrm>
        </p:grpSpPr>
        <p:sp>
          <p:nvSpPr>
            <p:cNvPr id="302" name="Rechteck"/>
            <p:cNvSpPr/>
            <p:nvPr/>
          </p:nvSpPr>
          <p:spPr>
            <a:xfrm>
              <a:off x="-1" y="-1"/>
              <a:ext cx="2439579" cy="856479"/>
            </a:xfrm>
            <a:prstGeom prst="rect">
              <a:avLst/>
            </a:prstGeom>
            <a:solidFill>
              <a:schemeClr val="accent4"/>
            </a:solidFill>
            <a:ln w="12700" cap="flat">
              <a:noFill/>
              <a:miter lim="400000"/>
            </a:ln>
            <a:effectLst/>
          </p:spPr>
          <p:txBody>
            <a:bodyPr wrap="square" lIns="45719" tIns="45719" rIns="45719" bIns="45719" numCol="1" anchor="ctr">
              <a:noAutofit/>
            </a:bodyPr>
            <a:lstStyle/>
            <a:p>
              <a:pPr>
                <a:lnSpc>
                  <a:spcPct val="90000"/>
                </a:lnSpc>
                <a:spcBef>
                  <a:spcPts val="1000"/>
                </a:spcBef>
                <a:defRPr sz="5000">
                  <a:solidFill>
                    <a:srgbClr val="142D55"/>
                  </a:solidFill>
                </a:defRPr>
              </a:pPr>
              <a:endParaRPr dirty="0"/>
            </a:p>
          </p:txBody>
        </p:sp>
        <p:sp>
          <p:nvSpPr>
            <p:cNvPr id="303" name="SCHRITT 2"/>
            <p:cNvSpPr txBox="1"/>
            <p:nvPr/>
          </p:nvSpPr>
          <p:spPr>
            <a:xfrm>
              <a:off x="42004" y="97781"/>
              <a:ext cx="2355569" cy="6609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nSpc>
                  <a:spcPct val="90000"/>
                </a:lnSpc>
                <a:spcBef>
                  <a:spcPts val="1000"/>
                </a:spcBef>
                <a:defRPr sz="4000" b="1">
                  <a:solidFill>
                    <a:srgbClr val="FFFFFF"/>
                  </a:solidFill>
                </a:defRPr>
              </a:lvl1pPr>
            </a:lstStyle>
            <a:p>
              <a:r>
                <a:rPr dirty="0"/>
                <a:t>SCHRITT 2</a:t>
              </a:r>
            </a:p>
          </p:txBody>
        </p:sp>
      </p:grpSp>
      <p:grpSp>
        <p:nvGrpSpPr>
          <p:cNvPr id="307" name="Text Placeholder 12"/>
          <p:cNvGrpSpPr/>
          <p:nvPr/>
        </p:nvGrpSpPr>
        <p:grpSpPr>
          <a:xfrm>
            <a:off x="314896" y="1532829"/>
            <a:ext cx="7413284" cy="854618"/>
            <a:chOff x="0" y="0"/>
            <a:chExt cx="7413283" cy="854617"/>
          </a:xfrm>
        </p:grpSpPr>
        <p:sp>
          <p:nvSpPr>
            <p:cNvPr id="305" name="Rechteck"/>
            <p:cNvSpPr/>
            <p:nvPr/>
          </p:nvSpPr>
          <p:spPr>
            <a:xfrm>
              <a:off x="0" y="-1"/>
              <a:ext cx="7413284" cy="854619"/>
            </a:xfrm>
            <a:prstGeom prst="rect">
              <a:avLst/>
            </a:prstGeom>
            <a:solidFill>
              <a:schemeClr val="accent4"/>
            </a:solidFill>
            <a:ln w="12700" cap="flat">
              <a:noFill/>
              <a:miter lim="400000"/>
            </a:ln>
            <a:effectLst/>
          </p:spPr>
          <p:txBody>
            <a:bodyPr wrap="square" lIns="45719" tIns="45719" rIns="45719" bIns="45719" numCol="1" anchor="ctr">
              <a:noAutofit/>
            </a:bodyPr>
            <a:lstStyle/>
            <a:p>
              <a:pPr>
                <a:lnSpc>
                  <a:spcPct val="90000"/>
                </a:lnSpc>
                <a:spcBef>
                  <a:spcPts val="1000"/>
                </a:spcBef>
                <a:defRPr sz="5000">
                  <a:solidFill>
                    <a:srgbClr val="142D55"/>
                  </a:solidFill>
                </a:defRPr>
              </a:pPr>
              <a:endParaRPr dirty="0"/>
            </a:p>
          </p:txBody>
        </p:sp>
        <p:sp>
          <p:nvSpPr>
            <p:cNvPr id="306" name="Recherche - Deep Dive in deine Geschäftsidee"/>
            <p:cNvSpPr txBox="1"/>
            <p:nvPr/>
          </p:nvSpPr>
          <p:spPr>
            <a:xfrm>
              <a:off x="45720" y="182332"/>
              <a:ext cx="7270724" cy="4899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nSpc>
                  <a:spcPct val="90000"/>
                </a:lnSpc>
                <a:spcBef>
                  <a:spcPts val="1000"/>
                </a:spcBef>
                <a:defRPr sz="3000">
                  <a:solidFill>
                    <a:srgbClr val="FFFFFF"/>
                  </a:solidFill>
                </a:defRPr>
              </a:lvl1pPr>
            </a:lstStyle>
            <a:p>
              <a:r>
                <a:rPr dirty="0"/>
                <a:t>Recherche - Deep Dive in </a:t>
              </a:r>
              <a:r>
                <a:rPr dirty="0" err="1"/>
                <a:t>deine</a:t>
              </a:r>
              <a:r>
                <a:rPr dirty="0"/>
                <a:t> </a:t>
              </a:r>
              <a:r>
                <a:rPr dirty="0" err="1"/>
                <a:t>Geschäftsidee</a:t>
              </a:r>
              <a:endParaRPr dirty="0"/>
            </a:p>
          </p:txBody>
        </p:sp>
      </p:grpSp>
      <p:pic>
        <p:nvPicPr>
          <p:cNvPr id="308" name="Picture 2" descr="Picture 2"/>
          <p:cNvPicPr>
            <a:picLocks noChangeAspect="1"/>
          </p:cNvPicPr>
          <p:nvPr/>
        </p:nvPicPr>
        <p:blipFill>
          <a:blip r:embed="rId3"/>
          <a:stretch>
            <a:fillRect/>
          </a:stretch>
        </p:blipFill>
        <p:spPr>
          <a:xfrm>
            <a:off x="5576211" y="1861608"/>
            <a:ext cx="5916828" cy="4513868"/>
          </a:xfrm>
          <a:prstGeom prst="rect">
            <a:avLst/>
          </a:prstGeom>
          <a:ln w="12700">
            <a:miter lim="400000"/>
          </a:ln>
        </p:spPr>
      </p:pic>
      <p:sp>
        <p:nvSpPr>
          <p:cNvPr id="311" name="Text Placeholder 12"/>
          <p:cNvSpPr txBox="1"/>
          <p:nvPr/>
        </p:nvSpPr>
        <p:spPr>
          <a:xfrm>
            <a:off x="289097" y="3569758"/>
            <a:ext cx="4922983" cy="2139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spcBef>
                <a:spcPts val="1000"/>
              </a:spcBef>
              <a:buFont typeface="Arial"/>
              <a:defRPr sz="3000">
                <a:solidFill>
                  <a:srgbClr val="1E494F"/>
                </a:solidFill>
              </a:defRPr>
            </a:pPr>
            <a:r>
              <a:rPr dirty="0"/>
              <a:t>Du hast </a:t>
            </a:r>
            <a:r>
              <a:rPr dirty="0" err="1"/>
              <a:t>eine</a:t>
            </a:r>
            <a:r>
              <a:rPr dirty="0"/>
              <a:t> </a:t>
            </a:r>
            <a:r>
              <a:rPr dirty="0" err="1"/>
              <a:t>Geschäftsidee</a:t>
            </a:r>
            <a:r>
              <a:rPr lang="de-DE" dirty="0"/>
              <a:t>.</a:t>
            </a:r>
          </a:p>
          <a:p>
            <a:pPr>
              <a:lnSpc>
                <a:spcPct val="90000"/>
              </a:lnSpc>
              <a:spcBef>
                <a:spcPts val="1000"/>
              </a:spcBef>
              <a:buFont typeface="Arial"/>
              <a:defRPr sz="3000">
                <a:solidFill>
                  <a:srgbClr val="1E494F"/>
                </a:solidFill>
              </a:defRPr>
            </a:pPr>
            <a:r>
              <a:rPr b="1" dirty="0"/>
              <a:t>Was </a:t>
            </a:r>
            <a:r>
              <a:rPr b="1" dirty="0" err="1"/>
              <a:t>kommt</a:t>
            </a:r>
            <a:r>
              <a:rPr b="1" dirty="0"/>
              <a:t> </a:t>
            </a:r>
            <a:r>
              <a:rPr b="1" dirty="0" err="1"/>
              <a:t>als</a:t>
            </a:r>
            <a:r>
              <a:rPr b="1" dirty="0"/>
              <a:t> </a:t>
            </a:r>
            <a:r>
              <a:rPr b="1" dirty="0" err="1"/>
              <a:t>Nächstes</a:t>
            </a:r>
            <a:r>
              <a:rPr b="1" dirty="0"/>
              <a:t>?</a:t>
            </a:r>
          </a:p>
        </p:txBody>
      </p:sp>
      <p:sp>
        <p:nvSpPr>
          <p:cNvPr id="15" name="Footer Placeholder 6">
            <a:extLst>
              <a:ext uri="{FF2B5EF4-FFF2-40B4-BE49-F238E27FC236}">
                <a16:creationId xmlns:a16="http://schemas.microsoft.com/office/drawing/2014/main" id="{6EAA7EBC-0C3E-4274-9BB2-BFFF6F2EEF3E}"/>
              </a:ext>
            </a:extLst>
          </p:cNvPr>
          <p:cNvSpPr txBox="1">
            <a:spLocks noGrp="1"/>
          </p:cNvSpPr>
          <p:nvPr/>
        </p:nvSpPr>
        <p:spPr bwMode="auto">
          <a:xfrm>
            <a:off x="1918247" y="5376630"/>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Dieses Programm wurde mit Unterstützung der Europäischen Kommission finanziert </a:t>
            </a:r>
          </a:p>
        </p:txBody>
      </p:sp>
      <p:pic>
        <p:nvPicPr>
          <p:cNvPr id="16" name="Picture 8">
            <a:extLst>
              <a:ext uri="{FF2B5EF4-FFF2-40B4-BE49-F238E27FC236}">
                <a16:creationId xmlns:a16="http://schemas.microsoft.com/office/drawing/2014/main" id="{39A1E905-3E8A-4D88-A0A6-533A57194E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647" y="5376630"/>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0">
            <a:extLst>
              <a:ext uri="{FF2B5EF4-FFF2-40B4-BE49-F238E27FC236}">
                <a16:creationId xmlns:a16="http://schemas.microsoft.com/office/drawing/2014/main" id="{51F66D60-591E-4B63-AFE6-96F0348267C5}"/>
              </a:ext>
            </a:extLst>
          </p:cNvPr>
          <p:cNvSpPr txBox="1"/>
          <p:nvPr/>
        </p:nvSpPr>
        <p:spPr>
          <a:xfrm>
            <a:off x="219328" y="5922870"/>
            <a:ext cx="10571943" cy="954107"/>
          </a:xfrm>
          <a:prstGeom prst="rect">
            <a:avLst/>
          </a:prstGeom>
          <a:noFill/>
        </p:spPr>
        <p:txBody>
          <a:bodyPr wrap="square">
            <a:spAutoFit/>
          </a:bodyPr>
          <a:lstStyle/>
          <a:p>
            <a:r>
              <a:rPr lang="en-GB" sz="1400" dirty="0">
                <a:solidFill>
                  <a:srgbClr val="1E494F"/>
                </a:solidFill>
              </a:rPr>
              <a:t>Dieses </a:t>
            </a:r>
            <a:r>
              <a:rPr lang="en-GB" sz="1400" dirty="0" err="1">
                <a:solidFill>
                  <a:srgbClr val="1E494F"/>
                </a:solidFill>
              </a:rPr>
              <a:t>Projekt</a:t>
            </a:r>
            <a:r>
              <a:rPr lang="en-GB" sz="1400" dirty="0">
                <a:solidFill>
                  <a:srgbClr val="1E494F"/>
                </a:solidFill>
              </a:rPr>
              <a:t> </a:t>
            </a:r>
            <a:r>
              <a:rPr lang="en-GB" sz="1400" dirty="0" err="1">
                <a:solidFill>
                  <a:srgbClr val="1E494F"/>
                </a:solidFill>
              </a:rPr>
              <a:t>wurde</a:t>
            </a:r>
            <a:r>
              <a:rPr lang="en-GB" sz="1400" dirty="0">
                <a:solidFill>
                  <a:srgbClr val="1E494F"/>
                </a:solidFill>
              </a:rPr>
              <a:t> </a:t>
            </a:r>
            <a:r>
              <a:rPr lang="en-GB" sz="1400" dirty="0" err="1">
                <a:solidFill>
                  <a:srgbClr val="1E494F"/>
                </a:solidFill>
              </a:rPr>
              <a:t>mit</a:t>
            </a:r>
            <a:r>
              <a:rPr lang="en-GB" sz="1400" dirty="0">
                <a:solidFill>
                  <a:srgbClr val="1E494F"/>
                </a:solidFill>
              </a:rPr>
              <a:t> </a:t>
            </a:r>
            <a:r>
              <a:rPr lang="en-GB" sz="1400" dirty="0" err="1">
                <a:solidFill>
                  <a:srgbClr val="1E494F"/>
                </a:solidFill>
              </a:rPr>
              <a:t>Unterstützung</a:t>
            </a:r>
            <a:r>
              <a:rPr lang="en-GB" sz="1400" dirty="0">
                <a:solidFill>
                  <a:srgbClr val="1E494F"/>
                </a:solidFill>
              </a:rPr>
              <a:t> der </a:t>
            </a:r>
            <a:r>
              <a:rPr lang="en-GB" sz="1400" dirty="0" err="1">
                <a:solidFill>
                  <a:srgbClr val="1E494F"/>
                </a:solidFill>
              </a:rPr>
              <a:t>Europäischen</a:t>
            </a:r>
            <a:r>
              <a:rPr lang="en-GB" sz="1400" dirty="0">
                <a:solidFill>
                  <a:srgbClr val="1E494F"/>
                </a:solidFill>
              </a:rPr>
              <a:t> </a:t>
            </a:r>
            <a:r>
              <a:rPr lang="en-GB" sz="1400" dirty="0" err="1">
                <a:solidFill>
                  <a:srgbClr val="1E494F"/>
                </a:solidFill>
              </a:rPr>
              <a:t>Kommission</a:t>
            </a:r>
            <a:r>
              <a:rPr lang="en-GB" sz="1400" dirty="0">
                <a:solidFill>
                  <a:srgbClr val="1E494F"/>
                </a:solidFill>
              </a:rPr>
              <a:t> </a:t>
            </a:r>
            <a:r>
              <a:rPr lang="en-GB" sz="1400" dirty="0" err="1">
                <a:solidFill>
                  <a:srgbClr val="1E494F"/>
                </a:solidFill>
              </a:rPr>
              <a:t>finanziert</a:t>
            </a:r>
            <a:r>
              <a:rPr lang="en-GB" sz="1400" dirty="0">
                <a:solidFill>
                  <a:srgbClr val="1E494F"/>
                </a:solidFill>
              </a:rPr>
              <a:t>. Die </a:t>
            </a:r>
            <a:r>
              <a:rPr lang="en-GB" sz="1400" dirty="0" err="1">
                <a:solidFill>
                  <a:srgbClr val="1E494F"/>
                </a:solidFill>
              </a:rPr>
              <a:t>Verantwortung</a:t>
            </a:r>
            <a:r>
              <a:rPr lang="en-GB" sz="1400" dirty="0">
                <a:solidFill>
                  <a:srgbClr val="1E494F"/>
                </a:solidFill>
              </a:rPr>
              <a:t> </a:t>
            </a:r>
            <a:r>
              <a:rPr lang="en-GB" sz="1400" dirty="0" err="1">
                <a:solidFill>
                  <a:srgbClr val="1E494F"/>
                </a:solidFill>
              </a:rPr>
              <a:t>für</a:t>
            </a:r>
            <a:r>
              <a:rPr lang="en-GB" sz="1400" dirty="0">
                <a:solidFill>
                  <a:srgbClr val="1E494F"/>
                </a:solidFill>
              </a:rPr>
              <a:t> den </a:t>
            </a:r>
            <a:r>
              <a:rPr lang="en-GB" sz="1400" dirty="0" err="1">
                <a:solidFill>
                  <a:srgbClr val="1E494F"/>
                </a:solidFill>
              </a:rPr>
              <a:t>Inhalt</a:t>
            </a:r>
            <a:r>
              <a:rPr lang="en-GB" sz="1400" dirty="0">
                <a:solidFill>
                  <a:srgbClr val="1E494F"/>
                </a:solidFill>
              </a:rPr>
              <a:t> </a:t>
            </a:r>
            <a:r>
              <a:rPr lang="en-GB" sz="1400" dirty="0" err="1">
                <a:solidFill>
                  <a:srgbClr val="1E494F"/>
                </a:solidFill>
              </a:rPr>
              <a:t>dieser</a:t>
            </a:r>
            <a:r>
              <a:rPr lang="en-GB" sz="1400" dirty="0">
                <a:solidFill>
                  <a:srgbClr val="1E494F"/>
                </a:solidFill>
              </a:rPr>
              <a:t> </a:t>
            </a:r>
            <a:r>
              <a:rPr lang="en-GB" sz="1400" dirty="0" err="1">
                <a:solidFill>
                  <a:srgbClr val="1E494F"/>
                </a:solidFill>
              </a:rPr>
              <a:t>Veröffentlichung</a:t>
            </a:r>
            <a:r>
              <a:rPr lang="en-GB" sz="1400" dirty="0">
                <a:solidFill>
                  <a:srgbClr val="1E494F"/>
                </a:solidFill>
              </a:rPr>
              <a:t> [</a:t>
            </a:r>
            <a:r>
              <a:rPr lang="en-GB" sz="1400" dirty="0" err="1">
                <a:solidFill>
                  <a:srgbClr val="1E494F"/>
                </a:solidFill>
              </a:rPr>
              <a:t>Mitteilung</a:t>
            </a:r>
            <a:r>
              <a:rPr lang="en-GB" sz="1400" dirty="0">
                <a:solidFill>
                  <a:srgbClr val="1E494F"/>
                </a:solidFill>
              </a:rPr>
              <a:t>] </a:t>
            </a:r>
            <a:r>
              <a:rPr lang="en-GB" sz="1400" dirty="0" err="1">
                <a:solidFill>
                  <a:srgbClr val="1E494F"/>
                </a:solidFill>
              </a:rPr>
              <a:t>trägt</a:t>
            </a:r>
            <a:r>
              <a:rPr lang="en-GB" sz="1400" dirty="0">
                <a:solidFill>
                  <a:srgbClr val="1E494F"/>
                </a:solidFill>
              </a:rPr>
              <a:t> </a:t>
            </a:r>
            <a:r>
              <a:rPr lang="en-GB" sz="1400" dirty="0" err="1">
                <a:solidFill>
                  <a:srgbClr val="1E494F"/>
                </a:solidFill>
              </a:rPr>
              <a:t>allein</a:t>
            </a:r>
            <a:r>
              <a:rPr lang="en-GB" sz="1400" dirty="0">
                <a:solidFill>
                  <a:srgbClr val="1E494F"/>
                </a:solidFill>
              </a:rPr>
              <a:t> der </a:t>
            </a:r>
            <a:r>
              <a:rPr lang="en-GB" sz="1400" dirty="0" err="1">
                <a:solidFill>
                  <a:srgbClr val="1E494F"/>
                </a:solidFill>
              </a:rPr>
              <a:t>Verfasser</a:t>
            </a:r>
            <a:r>
              <a:rPr lang="en-GB" sz="1400" dirty="0">
                <a:solidFill>
                  <a:srgbClr val="1E494F"/>
                </a:solidFill>
              </a:rPr>
              <a:t>; die </a:t>
            </a:r>
            <a:r>
              <a:rPr lang="en-GB" sz="1400" dirty="0" err="1">
                <a:solidFill>
                  <a:srgbClr val="1E494F"/>
                </a:solidFill>
              </a:rPr>
              <a:t>Kommission</a:t>
            </a:r>
            <a:r>
              <a:rPr lang="en-GB" sz="1400" dirty="0">
                <a:solidFill>
                  <a:srgbClr val="1E494F"/>
                </a:solidFill>
              </a:rPr>
              <a:t> </a:t>
            </a:r>
            <a:r>
              <a:rPr lang="en-GB" sz="1400" dirty="0" err="1">
                <a:solidFill>
                  <a:srgbClr val="1E494F"/>
                </a:solidFill>
              </a:rPr>
              <a:t>haftet</a:t>
            </a:r>
            <a:r>
              <a:rPr lang="en-GB" sz="1400" dirty="0">
                <a:solidFill>
                  <a:srgbClr val="1E494F"/>
                </a:solidFill>
              </a:rPr>
              <a:t> </a:t>
            </a:r>
            <a:r>
              <a:rPr lang="en-GB" sz="1400" dirty="0" err="1">
                <a:solidFill>
                  <a:srgbClr val="1E494F"/>
                </a:solidFill>
              </a:rPr>
              <a:t>nicht</a:t>
            </a:r>
            <a:r>
              <a:rPr lang="en-GB" sz="1400" dirty="0">
                <a:solidFill>
                  <a:srgbClr val="1E494F"/>
                </a:solidFill>
              </a:rPr>
              <a:t> </a:t>
            </a:r>
            <a:r>
              <a:rPr lang="en-GB" sz="1400" dirty="0" err="1">
                <a:solidFill>
                  <a:srgbClr val="1E494F"/>
                </a:solidFill>
              </a:rPr>
              <a:t>für</a:t>
            </a:r>
            <a:r>
              <a:rPr lang="en-GB" sz="1400" dirty="0">
                <a:solidFill>
                  <a:srgbClr val="1E494F"/>
                </a:solidFill>
              </a:rPr>
              <a:t> die </a:t>
            </a:r>
            <a:r>
              <a:rPr lang="en-GB" sz="1400" dirty="0" err="1">
                <a:solidFill>
                  <a:srgbClr val="1E494F"/>
                </a:solidFill>
              </a:rPr>
              <a:t>weitere</a:t>
            </a:r>
            <a:r>
              <a:rPr lang="en-GB" sz="1400" dirty="0">
                <a:solidFill>
                  <a:srgbClr val="1E494F"/>
                </a:solidFill>
              </a:rPr>
              <a:t> </a:t>
            </a:r>
            <a:r>
              <a:rPr lang="en-GB" sz="1400" dirty="0" err="1">
                <a:solidFill>
                  <a:srgbClr val="1E494F"/>
                </a:solidFill>
              </a:rPr>
              <a:t>Verwendung</a:t>
            </a:r>
            <a:r>
              <a:rPr lang="en-GB" sz="1400" dirty="0">
                <a:solidFill>
                  <a:srgbClr val="1E494F"/>
                </a:solidFill>
              </a:rPr>
              <a:t> der </a:t>
            </a:r>
            <a:r>
              <a:rPr lang="en-GB" sz="1400" dirty="0" err="1">
                <a:solidFill>
                  <a:srgbClr val="1E494F"/>
                </a:solidFill>
              </a:rPr>
              <a:t>darin</a:t>
            </a:r>
            <a:r>
              <a:rPr lang="en-GB" sz="1400" dirty="0">
                <a:solidFill>
                  <a:srgbClr val="1E494F"/>
                </a:solidFill>
              </a:rPr>
              <a:t> </a:t>
            </a:r>
            <a:r>
              <a:rPr lang="en-GB" sz="1400" dirty="0" err="1">
                <a:solidFill>
                  <a:srgbClr val="1E494F"/>
                </a:solidFill>
              </a:rPr>
              <a:t>enthaltenen</a:t>
            </a:r>
            <a:r>
              <a:rPr lang="en-GB" sz="1400" dirty="0">
                <a:solidFill>
                  <a:srgbClr val="1E494F"/>
                </a:solidFill>
              </a:rPr>
              <a:t> </a:t>
            </a:r>
            <a:r>
              <a:rPr lang="en-GB" sz="1400" dirty="0" err="1">
                <a:solidFill>
                  <a:srgbClr val="1E494F"/>
                </a:solidFill>
              </a:rPr>
              <a:t>Angaben</a:t>
            </a:r>
            <a:r>
              <a:rPr lang="en-GB" sz="1400" dirty="0">
                <a:solidFill>
                  <a:srgbClr val="1E494F"/>
                </a:solidFill>
              </a:rPr>
              <a:t>. </a:t>
            </a:r>
          </a:p>
          <a:p>
            <a:r>
              <a:rPr lang="de-DE" sz="1400" dirty="0">
                <a:solidFill>
                  <a:srgbClr val="1E494F"/>
                </a:solidFill>
                <a:effectLst/>
                <a:latin typeface="Calibri" panose="020F0502020204030204" pitchFamily="34" charset="0"/>
                <a:ea typeface="Calibri" panose="020F0502020204030204" pitchFamily="34" charset="0"/>
                <a:cs typeface="Times New Roman" panose="02020603050405020304" pitchFamily="18" charset="0"/>
              </a:rPr>
              <a:t>Aus Gründen der besseren Lesbarkeit wird im Folgenden das generische Maskulinum verwendet. Sämtliche Personenbezeichnungen gelten gleichermaßen für alle Geschlechter.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ext Placeholder 4"/>
          <p:cNvSpPr txBox="1">
            <a:spLocks noGrp="1"/>
          </p:cNvSpPr>
          <p:nvPr>
            <p:ph type="body" sz="quarter" idx="1"/>
          </p:nvPr>
        </p:nvSpPr>
        <p:spPr>
          <a:xfrm>
            <a:off x="1456900" y="825844"/>
            <a:ext cx="5750378" cy="1311362"/>
          </a:xfrm>
          <a:prstGeom prst="rect">
            <a:avLst/>
          </a:prstGeom>
        </p:spPr>
        <p:txBody>
          <a:bodyPr/>
          <a:lstStyle/>
          <a:p>
            <a:pPr>
              <a:lnSpc>
                <a:spcPct val="72000"/>
              </a:lnSpc>
              <a:defRPr sz="3100">
                <a:solidFill>
                  <a:srgbClr val="C54A9A"/>
                </a:solidFill>
              </a:defRPr>
            </a:pPr>
            <a:r>
              <a:rPr dirty="0" err="1"/>
              <a:t>Suche</a:t>
            </a:r>
            <a:r>
              <a:rPr dirty="0"/>
              <a:t> </a:t>
            </a:r>
            <a:r>
              <a:rPr dirty="0" err="1"/>
              <a:t>danach</a:t>
            </a:r>
            <a:r>
              <a:rPr dirty="0"/>
              <a:t> </a:t>
            </a:r>
            <a:r>
              <a:rPr lang="de-DE" dirty="0"/>
              <a:t>–</a:t>
            </a:r>
            <a:r>
              <a:rPr sz="1700" dirty="0"/>
              <a:t> </a:t>
            </a:r>
            <a:endParaRPr lang="de-DE" sz="1700" dirty="0"/>
          </a:p>
          <a:p>
            <a:pPr>
              <a:lnSpc>
                <a:spcPct val="72000"/>
              </a:lnSpc>
              <a:defRPr sz="3100">
                <a:solidFill>
                  <a:srgbClr val="C54A9A"/>
                </a:solidFill>
              </a:defRPr>
            </a:pPr>
            <a:r>
              <a:rPr dirty="0" err="1">
                <a:solidFill>
                  <a:srgbClr val="142D55"/>
                </a:solidFill>
              </a:rPr>
              <a:t>Existiert</a:t>
            </a:r>
            <a:r>
              <a:rPr dirty="0">
                <a:solidFill>
                  <a:srgbClr val="142D55"/>
                </a:solidFill>
              </a:rPr>
              <a:t> </a:t>
            </a:r>
            <a:r>
              <a:rPr dirty="0" err="1">
                <a:solidFill>
                  <a:srgbClr val="142D55"/>
                </a:solidFill>
              </a:rPr>
              <a:t>dein</a:t>
            </a:r>
            <a:r>
              <a:rPr lang="de-DE" dirty="0">
                <a:solidFill>
                  <a:srgbClr val="142D55"/>
                </a:solidFill>
              </a:rPr>
              <a:t>e</a:t>
            </a:r>
            <a:r>
              <a:rPr dirty="0">
                <a:solidFill>
                  <a:srgbClr val="142D55"/>
                </a:solidFill>
              </a:rPr>
              <a:t> </a:t>
            </a:r>
            <a:r>
              <a:rPr lang="de-DE" dirty="0">
                <a:solidFill>
                  <a:srgbClr val="142D55"/>
                </a:solidFill>
              </a:rPr>
              <a:t>Geschäftsidee </a:t>
            </a:r>
            <a:r>
              <a:rPr dirty="0" err="1">
                <a:solidFill>
                  <a:srgbClr val="142D55"/>
                </a:solidFill>
              </a:rPr>
              <a:t>bereits</a:t>
            </a:r>
            <a:r>
              <a:rPr dirty="0">
                <a:solidFill>
                  <a:srgbClr val="142D55"/>
                </a:solidFill>
              </a:rPr>
              <a:t>? </a:t>
            </a:r>
          </a:p>
        </p:txBody>
      </p:sp>
      <p:sp>
        <p:nvSpPr>
          <p:cNvPr id="391" name="Text Placeholder 5"/>
          <p:cNvSpPr>
            <a:spLocks noGrp="1"/>
          </p:cNvSpPr>
          <p:nvPr>
            <p:ph type="body" idx="21"/>
          </p:nvPr>
        </p:nvSpPr>
        <p:spPr>
          <a:xfrm>
            <a:off x="224539" y="2359426"/>
            <a:ext cx="7611358" cy="431949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defTabSz="886968">
              <a:spcBef>
                <a:spcPts val="900"/>
              </a:spcBef>
              <a:defRPr sz="2328"/>
            </a:pPr>
            <a:r>
              <a:rPr dirty="0" err="1"/>
              <a:t>Selbst</a:t>
            </a:r>
            <a:r>
              <a:rPr dirty="0"/>
              <a:t> die </a:t>
            </a:r>
            <a:r>
              <a:rPr dirty="0" err="1"/>
              <a:t>einfachste</a:t>
            </a:r>
            <a:r>
              <a:rPr dirty="0"/>
              <a:t> </a:t>
            </a:r>
            <a:r>
              <a:rPr dirty="0" err="1"/>
              <a:t>Suche</a:t>
            </a:r>
            <a:r>
              <a:rPr dirty="0"/>
              <a:t> </a:t>
            </a:r>
            <a:r>
              <a:rPr dirty="0" err="1"/>
              <a:t>nach</a:t>
            </a:r>
            <a:r>
              <a:rPr dirty="0"/>
              <a:t> den </a:t>
            </a:r>
            <a:r>
              <a:rPr dirty="0" err="1"/>
              <a:t>Schlüsselwörtern</a:t>
            </a:r>
            <a:r>
              <a:rPr dirty="0"/>
              <a:t> </a:t>
            </a:r>
            <a:r>
              <a:rPr dirty="0" err="1"/>
              <a:t>deiner</a:t>
            </a:r>
            <a:r>
              <a:rPr dirty="0"/>
              <a:t> </a:t>
            </a:r>
            <a:r>
              <a:rPr dirty="0" err="1"/>
              <a:t>Produkt</a:t>
            </a:r>
            <a:r>
              <a:rPr dirty="0"/>
              <a:t>- </a:t>
            </a:r>
            <a:r>
              <a:rPr dirty="0" err="1"/>
              <a:t>oder</a:t>
            </a:r>
            <a:r>
              <a:rPr dirty="0"/>
              <a:t> </a:t>
            </a:r>
            <a:r>
              <a:rPr dirty="0" err="1"/>
              <a:t>Dienstleistungsidee</a:t>
            </a:r>
            <a:r>
              <a:rPr dirty="0"/>
              <a:t> </a:t>
            </a:r>
            <a:r>
              <a:rPr dirty="0" err="1"/>
              <a:t>bei</a:t>
            </a:r>
            <a:r>
              <a:rPr dirty="0"/>
              <a:t> </a:t>
            </a:r>
            <a:r>
              <a:rPr dirty="0">
                <a:solidFill>
                  <a:srgbClr val="C54A9A"/>
                </a:solidFill>
              </a:rPr>
              <a:t>Google</a:t>
            </a:r>
            <a:r>
              <a:rPr dirty="0"/>
              <a:t> </a:t>
            </a:r>
            <a:r>
              <a:rPr dirty="0" err="1"/>
              <a:t>oder</a:t>
            </a:r>
            <a:r>
              <a:rPr dirty="0"/>
              <a:t> </a:t>
            </a:r>
            <a:r>
              <a:rPr dirty="0">
                <a:solidFill>
                  <a:srgbClr val="C54A9A"/>
                </a:solidFill>
              </a:rPr>
              <a:t>YouTube</a:t>
            </a:r>
            <a:r>
              <a:rPr dirty="0"/>
              <a:t> </a:t>
            </a:r>
            <a:r>
              <a:rPr dirty="0" err="1"/>
              <a:t>kann</a:t>
            </a:r>
            <a:r>
              <a:rPr dirty="0"/>
              <a:t> </a:t>
            </a:r>
            <a:r>
              <a:rPr dirty="0" err="1"/>
              <a:t>interessante</a:t>
            </a:r>
            <a:r>
              <a:rPr dirty="0"/>
              <a:t> </a:t>
            </a:r>
            <a:r>
              <a:rPr dirty="0" err="1"/>
              <a:t>Ergebnisse</a:t>
            </a:r>
            <a:r>
              <a:rPr dirty="0"/>
              <a:t> </a:t>
            </a:r>
            <a:r>
              <a:rPr dirty="0" err="1"/>
              <a:t>liefern</a:t>
            </a:r>
            <a:r>
              <a:rPr dirty="0"/>
              <a:t>.  </a:t>
            </a:r>
            <a:r>
              <a:rPr dirty="0" err="1"/>
              <a:t>Wenn</a:t>
            </a:r>
            <a:r>
              <a:rPr dirty="0"/>
              <a:t> </a:t>
            </a:r>
            <a:r>
              <a:rPr lang="de-DE" dirty="0"/>
              <a:t>sie bereits </a:t>
            </a:r>
            <a:r>
              <a:rPr lang="de-DE" dirty="0" err="1"/>
              <a:t>exisitert</a:t>
            </a:r>
            <a:r>
              <a:rPr dirty="0"/>
              <a:t>, gib </a:t>
            </a:r>
            <a:r>
              <a:rPr dirty="0" err="1"/>
              <a:t>deine</a:t>
            </a:r>
            <a:r>
              <a:rPr dirty="0"/>
              <a:t> Inspiration </a:t>
            </a:r>
            <a:r>
              <a:rPr dirty="0" err="1"/>
              <a:t>nicht</a:t>
            </a:r>
            <a:r>
              <a:rPr dirty="0"/>
              <a:t> auf.</a:t>
            </a:r>
          </a:p>
          <a:p>
            <a:pPr marL="332613" indent="-332613" defTabSz="886968">
              <a:spcBef>
                <a:spcPts val="900"/>
              </a:spcBef>
              <a:buClr>
                <a:srgbClr val="C54A9A"/>
              </a:buClr>
              <a:buSzPct val="100000"/>
              <a:buFont typeface="Arial"/>
              <a:buChar char="•"/>
              <a:defRPr sz="2328"/>
            </a:pPr>
            <a:r>
              <a:rPr dirty="0" err="1"/>
              <a:t>Vielleicht</a:t>
            </a:r>
            <a:r>
              <a:rPr dirty="0"/>
              <a:t> </a:t>
            </a:r>
            <a:r>
              <a:rPr dirty="0" err="1"/>
              <a:t>gibt</a:t>
            </a:r>
            <a:r>
              <a:rPr dirty="0"/>
              <a:t> es </a:t>
            </a:r>
            <a:r>
              <a:rPr dirty="0" err="1"/>
              <a:t>Möglichkeiten</a:t>
            </a:r>
            <a:r>
              <a:rPr dirty="0"/>
              <a:t>, das </a:t>
            </a:r>
            <a:r>
              <a:rPr dirty="0" err="1"/>
              <a:t>bestehende</a:t>
            </a:r>
            <a:r>
              <a:rPr dirty="0"/>
              <a:t> </a:t>
            </a:r>
            <a:r>
              <a:rPr dirty="0" err="1"/>
              <a:t>Produkt</a:t>
            </a:r>
            <a:r>
              <a:rPr dirty="0"/>
              <a:t> </a:t>
            </a:r>
            <a:r>
              <a:rPr dirty="0" err="1"/>
              <a:t>zu</a:t>
            </a:r>
            <a:r>
              <a:rPr dirty="0"/>
              <a:t> </a:t>
            </a:r>
            <a:r>
              <a:rPr dirty="0" err="1"/>
              <a:t>verbessern</a:t>
            </a:r>
            <a:r>
              <a:rPr dirty="0"/>
              <a:t>?</a:t>
            </a:r>
          </a:p>
          <a:p>
            <a:pPr marL="332613" indent="-332613" defTabSz="886968">
              <a:spcBef>
                <a:spcPts val="900"/>
              </a:spcBef>
              <a:buClr>
                <a:srgbClr val="C54A9A"/>
              </a:buClr>
              <a:buSzPct val="100000"/>
              <a:buFont typeface="Arial"/>
              <a:buChar char="•"/>
              <a:defRPr sz="2328"/>
            </a:pPr>
            <a:r>
              <a:rPr dirty="0" err="1"/>
              <a:t>Kannst</a:t>
            </a:r>
            <a:r>
              <a:rPr dirty="0"/>
              <a:t> du dem </a:t>
            </a:r>
            <a:r>
              <a:rPr dirty="0" err="1"/>
              <a:t>Unternehmen</a:t>
            </a:r>
            <a:r>
              <a:rPr dirty="0"/>
              <a:t>, das </a:t>
            </a:r>
            <a:r>
              <a:rPr lang="de-DE" dirty="0"/>
              <a:t>sie </a:t>
            </a:r>
            <a:r>
              <a:rPr dirty="0" err="1"/>
              <a:t>bereits</a:t>
            </a:r>
            <a:r>
              <a:rPr dirty="0"/>
              <a:t> </a:t>
            </a:r>
            <a:r>
              <a:rPr lang="de-DE" dirty="0"/>
              <a:t>anbietet</a:t>
            </a:r>
            <a:r>
              <a:rPr dirty="0"/>
              <a:t>, </a:t>
            </a:r>
            <a:r>
              <a:rPr dirty="0" err="1"/>
              <a:t>einen</a:t>
            </a:r>
            <a:r>
              <a:rPr dirty="0"/>
              <a:t> </a:t>
            </a:r>
            <a:r>
              <a:rPr dirty="0" err="1"/>
              <a:t>Mehrwert</a:t>
            </a:r>
            <a:r>
              <a:rPr dirty="0"/>
              <a:t> </a:t>
            </a:r>
            <a:r>
              <a:rPr dirty="0" err="1"/>
              <a:t>bieten</a:t>
            </a:r>
            <a:r>
              <a:rPr dirty="0"/>
              <a:t>?</a:t>
            </a:r>
          </a:p>
          <a:p>
            <a:pPr marL="332613" indent="-332613" defTabSz="886968">
              <a:spcBef>
                <a:spcPts val="900"/>
              </a:spcBef>
              <a:buClr>
                <a:srgbClr val="C54A9A"/>
              </a:buClr>
              <a:buSzPct val="100000"/>
              <a:buFont typeface="Arial"/>
              <a:buChar char="•"/>
              <a:defRPr sz="2328"/>
            </a:pPr>
            <a:r>
              <a:rPr dirty="0" err="1"/>
              <a:t>Könnte</a:t>
            </a:r>
            <a:r>
              <a:rPr dirty="0"/>
              <a:t> der </a:t>
            </a:r>
            <a:r>
              <a:rPr dirty="0" err="1"/>
              <a:t>Markt</a:t>
            </a:r>
            <a:r>
              <a:rPr dirty="0"/>
              <a:t> </a:t>
            </a:r>
            <a:r>
              <a:rPr dirty="0" err="1"/>
              <a:t>besser</a:t>
            </a:r>
            <a:r>
              <a:rPr dirty="0"/>
              <a:t> / </a:t>
            </a:r>
            <a:r>
              <a:rPr lang="de-DE" dirty="0"/>
              <a:t>cleverer</a:t>
            </a:r>
            <a:r>
              <a:rPr dirty="0"/>
              <a:t> </a:t>
            </a:r>
            <a:r>
              <a:rPr dirty="0" err="1"/>
              <a:t>bedient</a:t>
            </a:r>
            <a:r>
              <a:rPr dirty="0"/>
              <a:t> </a:t>
            </a:r>
            <a:r>
              <a:rPr dirty="0" err="1"/>
              <a:t>werden</a:t>
            </a:r>
            <a:r>
              <a:rPr dirty="0"/>
              <a:t>?</a:t>
            </a:r>
          </a:p>
          <a:p>
            <a:pPr defTabSz="886968">
              <a:spcBef>
                <a:spcPts val="900"/>
              </a:spcBef>
              <a:defRPr sz="2328"/>
            </a:pPr>
            <a:r>
              <a:rPr dirty="0" err="1"/>
              <a:t>Wenn</a:t>
            </a:r>
            <a:r>
              <a:rPr dirty="0"/>
              <a:t> du </a:t>
            </a:r>
            <a:r>
              <a:rPr dirty="0" err="1"/>
              <a:t>mit</a:t>
            </a:r>
            <a:r>
              <a:rPr dirty="0"/>
              <a:t> „</a:t>
            </a:r>
            <a:r>
              <a:rPr dirty="0">
                <a:solidFill>
                  <a:srgbClr val="C54A9A"/>
                </a:solidFill>
              </a:rPr>
              <a:t>Ja</a:t>
            </a:r>
            <a:r>
              <a:rPr dirty="0"/>
              <a:t>“ </a:t>
            </a:r>
            <a:r>
              <a:rPr dirty="0" err="1"/>
              <a:t>geantwortet</a:t>
            </a:r>
            <a:r>
              <a:rPr dirty="0"/>
              <a:t> hast, </a:t>
            </a:r>
            <a:r>
              <a:rPr dirty="0" err="1"/>
              <a:t>gehe</a:t>
            </a:r>
            <a:r>
              <a:rPr dirty="0"/>
              <a:t> Schritt </a:t>
            </a:r>
            <a:r>
              <a:rPr dirty="0" err="1"/>
              <a:t>für</a:t>
            </a:r>
            <a:r>
              <a:rPr dirty="0"/>
              <a:t> Schritt </a:t>
            </a:r>
            <a:r>
              <a:rPr lang="de-DE" dirty="0"/>
              <a:t>durch </a:t>
            </a:r>
            <a:r>
              <a:rPr dirty="0"/>
              <a:t>den </a:t>
            </a:r>
            <a:r>
              <a:rPr dirty="0" err="1"/>
              <a:t>Prozess</a:t>
            </a:r>
            <a:r>
              <a:rPr dirty="0"/>
              <a:t> des </a:t>
            </a:r>
            <a:r>
              <a:rPr dirty="0" err="1"/>
              <a:t>Testens</a:t>
            </a:r>
            <a:r>
              <a:rPr dirty="0"/>
              <a:t> / </a:t>
            </a:r>
            <a:r>
              <a:rPr dirty="0" err="1"/>
              <a:t>Validierens</a:t>
            </a:r>
            <a:r>
              <a:rPr dirty="0"/>
              <a:t> </a:t>
            </a:r>
            <a:r>
              <a:rPr dirty="0" err="1"/>
              <a:t>deiner</a:t>
            </a:r>
            <a:r>
              <a:rPr dirty="0"/>
              <a:t> Idee.</a:t>
            </a:r>
          </a:p>
        </p:txBody>
      </p:sp>
      <p:grpSp>
        <p:nvGrpSpPr>
          <p:cNvPr id="398" name="Google Shape;518;p39"/>
          <p:cNvGrpSpPr/>
          <p:nvPr/>
        </p:nvGrpSpPr>
        <p:grpSpPr>
          <a:xfrm>
            <a:off x="351538" y="1056669"/>
            <a:ext cx="645890" cy="697313"/>
            <a:chOff x="37" y="39"/>
            <a:chExt cx="645888" cy="697312"/>
          </a:xfrm>
        </p:grpSpPr>
        <p:sp>
          <p:nvSpPr>
            <p:cNvPr id="392"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93"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394"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95"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396"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397"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sp>
        <p:nvSpPr>
          <p:cNvPr id="399" name="Rectangle 16"/>
          <p:cNvSpPr/>
          <p:nvPr/>
        </p:nvSpPr>
        <p:spPr>
          <a:xfrm>
            <a:off x="978429" y="313971"/>
            <a:ext cx="2696795" cy="392470"/>
          </a:xfrm>
          <a:prstGeom prst="rect">
            <a:avLst/>
          </a:prstGeom>
          <a:solidFill>
            <a:srgbClr val="FFC65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a:solidFill>
                  <a:srgbClr val="FFFFFF"/>
                </a:solidFill>
              </a:defRPr>
            </a:lvl1pPr>
          </a:lstStyle>
          <a:p>
            <a:r>
              <a:t>WICHTIGER TIPP</a:t>
            </a:r>
          </a:p>
        </p:txBody>
      </p:sp>
      <p:grpSp>
        <p:nvGrpSpPr>
          <p:cNvPr id="403" name="Group 17"/>
          <p:cNvGrpSpPr/>
          <p:nvPr/>
        </p:nvGrpSpPr>
        <p:grpSpPr>
          <a:xfrm>
            <a:off x="8190480" y="3145239"/>
            <a:ext cx="3818706" cy="2747872"/>
            <a:chOff x="0" y="0"/>
            <a:chExt cx="3818704" cy="2747871"/>
          </a:xfrm>
        </p:grpSpPr>
        <p:pic>
          <p:nvPicPr>
            <p:cNvPr id="400" name="Picture 18" descr="Picture 18"/>
            <p:cNvPicPr>
              <a:picLocks noChangeAspect="1"/>
            </p:cNvPicPr>
            <p:nvPr/>
          </p:nvPicPr>
          <p:blipFill>
            <a:blip r:embed="rId2"/>
            <a:stretch>
              <a:fillRect/>
            </a:stretch>
          </p:blipFill>
          <p:spPr>
            <a:xfrm>
              <a:off x="0" y="0"/>
              <a:ext cx="3818705" cy="2747872"/>
            </a:xfrm>
            <a:prstGeom prst="rect">
              <a:avLst/>
            </a:prstGeom>
            <a:ln w="12700" cap="flat">
              <a:noFill/>
              <a:miter lim="400000"/>
            </a:ln>
            <a:effectLst/>
          </p:spPr>
        </p:pic>
        <p:pic>
          <p:nvPicPr>
            <p:cNvPr id="401" name="Picture 19" descr="Picture 19"/>
            <p:cNvPicPr>
              <a:picLocks noChangeAspect="1"/>
            </p:cNvPicPr>
            <p:nvPr/>
          </p:nvPicPr>
          <p:blipFill>
            <a:blip r:embed="rId3"/>
            <a:stretch>
              <a:fillRect/>
            </a:stretch>
          </p:blipFill>
          <p:spPr>
            <a:xfrm>
              <a:off x="566269" y="835703"/>
              <a:ext cx="362074" cy="394874"/>
            </a:xfrm>
            <a:prstGeom prst="rect">
              <a:avLst/>
            </a:prstGeom>
            <a:ln w="12700" cap="flat">
              <a:noFill/>
              <a:miter lim="400000"/>
            </a:ln>
            <a:effectLst/>
          </p:spPr>
        </p:pic>
        <p:pic>
          <p:nvPicPr>
            <p:cNvPr id="402" name="Picture 26" descr="Picture 26"/>
            <p:cNvPicPr>
              <a:picLocks noChangeAspect="1"/>
            </p:cNvPicPr>
            <p:nvPr/>
          </p:nvPicPr>
          <p:blipFill>
            <a:blip r:embed="rId3"/>
            <a:stretch>
              <a:fillRect/>
            </a:stretch>
          </p:blipFill>
          <p:spPr>
            <a:xfrm flipH="1">
              <a:off x="3322942" y="1209897"/>
              <a:ext cx="362074" cy="394874"/>
            </a:xfrm>
            <a:prstGeom prst="rect">
              <a:avLst/>
            </a:prstGeom>
            <a:ln w="12700" cap="flat">
              <a:noFill/>
              <a:miter lim="400000"/>
            </a:ln>
            <a:effectLst/>
          </p:spPr>
        </p:pic>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Text Placeholder 4"/>
          <p:cNvSpPr txBox="1">
            <a:spLocks noGrp="1"/>
          </p:cNvSpPr>
          <p:nvPr>
            <p:ph type="body" sz="half" idx="1"/>
          </p:nvPr>
        </p:nvSpPr>
        <p:spPr>
          <a:xfrm>
            <a:off x="1587500" y="1663213"/>
            <a:ext cx="5872871" cy="4118088"/>
          </a:xfrm>
          <a:prstGeom prst="rect">
            <a:avLst/>
          </a:prstGeom>
        </p:spPr>
        <p:txBody>
          <a:bodyPr/>
          <a:lstStyle/>
          <a:p>
            <a:pPr>
              <a:defRPr sz="2400">
                <a:solidFill>
                  <a:srgbClr val="002060"/>
                </a:solidFill>
              </a:defRPr>
            </a:pPr>
            <a:r>
              <a:t>10 großartige Wege zur Entwicklung von Geschäftsideen:</a:t>
            </a:r>
          </a:p>
          <a:p>
            <a:pPr>
              <a:defRPr sz="2400">
                <a:solidFill>
                  <a:srgbClr val="002060"/>
                </a:solidFill>
              </a:defRPr>
            </a:pPr>
            <a:r>
              <a:rPr u="sng">
                <a:solidFill>
                  <a:srgbClr val="0563C1"/>
                </a:solidFill>
                <a:uFill>
                  <a:solidFill>
                    <a:srgbClr val="0563C1"/>
                  </a:solidFill>
                </a:uFill>
                <a:hlinkClick r:id="rId2"/>
              </a:rPr>
              <a:t>https://www.entrepreneur.com/article/74184</a:t>
            </a:r>
          </a:p>
          <a:p>
            <a:pPr>
              <a:defRPr sz="2400">
                <a:solidFill>
                  <a:srgbClr val="C54A9A"/>
                </a:solidFill>
              </a:defRPr>
            </a:pPr>
            <a:endParaRPr u="sng">
              <a:solidFill>
                <a:srgbClr val="0563C1"/>
              </a:solidFill>
              <a:uFill>
                <a:solidFill>
                  <a:srgbClr val="0563C1"/>
                </a:solidFill>
              </a:uFill>
              <a:hlinkClick r:id="rId2"/>
            </a:endParaRPr>
          </a:p>
          <a:p>
            <a:pPr>
              <a:defRPr sz="2400">
                <a:solidFill>
                  <a:srgbClr val="002060"/>
                </a:solidFill>
              </a:defRPr>
            </a:pPr>
            <a:r>
              <a:t>19 frische Wege zur Geschäftsideenfindung:</a:t>
            </a:r>
          </a:p>
          <a:p>
            <a:pPr>
              <a:defRPr sz="2400">
                <a:solidFill>
                  <a:srgbClr val="002060"/>
                </a:solidFill>
              </a:defRPr>
            </a:pPr>
            <a:r>
              <a:rPr u="sng">
                <a:solidFill>
                  <a:srgbClr val="0563C1"/>
                </a:solidFill>
                <a:uFill>
                  <a:solidFill>
                    <a:srgbClr val="0563C1"/>
                  </a:solidFill>
                </a:uFill>
                <a:hlinkClick r:id="rId3"/>
              </a:rPr>
              <a:t>https://entrepreneurshandbook.co/19-fresh-ways-to-find-a-business-idea-d52c115d6419</a:t>
            </a:r>
          </a:p>
        </p:txBody>
      </p:sp>
      <p:sp>
        <p:nvSpPr>
          <p:cNvPr id="406" name="Rectangle 16"/>
          <p:cNvSpPr/>
          <p:nvPr/>
        </p:nvSpPr>
        <p:spPr>
          <a:xfrm>
            <a:off x="977900" y="319050"/>
            <a:ext cx="5755409" cy="461665"/>
          </a:xfrm>
          <a:prstGeom prst="rect">
            <a:avLst/>
          </a:prstGeom>
          <a:solidFill>
            <a:srgbClr val="FFC65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2400">
                <a:solidFill>
                  <a:srgbClr val="FFFFFF"/>
                </a:solidFill>
              </a:defRPr>
            </a:lvl1pPr>
          </a:lstStyle>
          <a:p>
            <a:r>
              <a:rPr dirty="0" err="1"/>
              <a:t>Einige</a:t>
            </a:r>
            <a:r>
              <a:rPr dirty="0"/>
              <a:t> </a:t>
            </a:r>
            <a:r>
              <a:rPr dirty="0" err="1"/>
              <a:t>Lektüre</a:t>
            </a:r>
            <a:r>
              <a:rPr dirty="0"/>
              <a:t>, </a:t>
            </a:r>
            <a:r>
              <a:rPr lang="de-DE" dirty="0"/>
              <a:t>um das </a:t>
            </a:r>
            <a:r>
              <a:rPr dirty="0" err="1"/>
              <a:t>Lernen</a:t>
            </a:r>
            <a:r>
              <a:rPr lang="de-DE" dirty="0"/>
              <a:t> zu vertiefen</a:t>
            </a:r>
            <a:endParaRPr dirty="0"/>
          </a:p>
        </p:txBody>
      </p:sp>
      <p:pic>
        <p:nvPicPr>
          <p:cNvPr id="407" name="Graphic 7" descr="Graphic 7"/>
          <p:cNvPicPr>
            <a:picLocks noChangeAspect="1"/>
          </p:cNvPicPr>
          <p:nvPr/>
        </p:nvPicPr>
        <p:blipFill>
          <a:blip r:embed="rId4"/>
          <a:stretch>
            <a:fillRect/>
          </a:stretch>
        </p:blipFill>
        <p:spPr>
          <a:xfrm>
            <a:off x="284479" y="889000"/>
            <a:ext cx="914401" cy="914400"/>
          </a:xfrm>
          <a:prstGeom prst="rect">
            <a:avLst/>
          </a:prstGeom>
          <a:ln w="12700">
            <a:miter lim="400000"/>
          </a:ln>
        </p:spPr>
      </p:pic>
      <p:sp>
        <p:nvSpPr>
          <p:cNvPr id="408" name="Textfeld 14"/>
          <p:cNvSpPr txBox="1"/>
          <p:nvPr/>
        </p:nvSpPr>
        <p:spPr>
          <a:xfrm>
            <a:off x="9485323" y="2654344"/>
            <a:ext cx="2593027" cy="1477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000"/>
            </a:pPr>
            <a:r>
              <a:rPr dirty="0" err="1"/>
              <a:t>Solltest</a:t>
            </a:r>
            <a:r>
              <a:rPr dirty="0"/>
              <a:t> du den </a:t>
            </a:r>
            <a:r>
              <a:rPr dirty="0" err="1"/>
              <a:t>Artikel</a:t>
            </a:r>
            <a:r>
              <a:rPr dirty="0"/>
              <a:t> auf Deutsch </a:t>
            </a:r>
            <a:r>
              <a:rPr dirty="0" err="1"/>
              <a:t>lesen</a:t>
            </a:r>
            <a:r>
              <a:rPr dirty="0"/>
              <a:t> </a:t>
            </a:r>
            <a:r>
              <a:rPr dirty="0" err="1"/>
              <a:t>wollen</a:t>
            </a:r>
            <a:r>
              <a:rPr dirty="0"/>
              <a:t>, </a:t>
            </a:r>
            <a:r>
              <a:rPr dirty="0" err="1"/>
              <a:t>empfehlen</a:t>
            </a:r>
            <a:r>
              <a:rPr dirty="0"/>
              <a:t> </a:t>
            </a:r>
            <a:r>
              <a:rPr dirty="0" err="1"/>
              <a:t>wir</a:t>
            </a:r>
            <a:r>
              <a:rPr dirty="0"/>
              <a:t> </a:t>
            </a:r>
            <a:r>
              <a:rPr dirty="0" err="1"/>
              <a:t>dir</a:t>
            </a:r>
            <a:r>
              <a:rPr dirty="0"/>
              <a:t>, auf </a:t>
            </a:r>
            <a:r>
              <a:rPr dirty="0" err="1"/>
              <a:t>deinem</a:t>
            </a:r>
            <a:r>
              <a:rPr dirty="0"/>
              <a:t> Computer den </a:t>
            </a:r>
            <a:r>
              <a:rPr u="sng" dirty="0">
                <a:solidFill>
                  <a:srgbClr val="0563C1"/>
                </a:solidFill>
                <a:uFill>
                  <a:solidFill>
                    <a:srgbClr val="0563C1"/>
                  </a:solidFill>
                </a:uFill>
                <a:hlinkClick r:id="rId5"/>
              </a:rPr>
              <a:t>Google </a:t>
            </a:r>
            <a:r>
              <a:rPr u="sng" dirty="0" err="1">
                <a:solidFill>
                  <a:srgbClr val="0563C1"/>
                </a:solidFill>
                <a:uFill>
                  <a:solidFill>
                    <a:srgbClr val="0563C1"/>
                  </a:solidFill>
                </a:uFill>
                <a:hlinkClick r:id="rId5"/>
              </a:rPr>
              <a:t>Übersetzer</a:t>
            </a:r>
            <a:r>
              <a:rPr dirty="0"/>
              <a:t> </a:t>
            </a:r>
            <a:r>
              <a:rPr dirty="0" err="1"/>
              <a:t>aufzurufen</a:t>
            </a:r>
            <a:r>
              <a:rPr dirty="0"/>
              <a:t>. Nun </a:t>
            </a:r>
            <a:r>
              <a:rPr dirty="0" err="1"/>
              <a:t>kannst</a:t>
            </a:r>
            <a:r>
              <a:rPr dirty="0"/>
              <a:t> du in das </a:t>
            </a:r>
            <a:r>
              <a:rPr dirty="0" err="1"/>
              <a:t>Textfeld</a:t>
            </a:r>
            <a:r>
              <a:rPr dirty="0"/>
              <a:t> die </a:t>
            </a:r>
            <a:r>
              <a:rPr dirty="0" err="1"/>
              <a:t>gewünschte</a:t>
            </a:r>
            <a:r>
              <a:rPr dirty="0"/>
              <a:t> URL </a:t>
            </a:r>
            <a:r>
              <a:rPr dirty="0" err="1"/>
              <a:t>eingeben</a:t>
            </a:r>
            <a:r>
              <a:rPr dirty="0"/>
              <a:t> und </a:t>
            </a:r>
            <a:r>
              <a:rPr dirty="0" err="1"/>
              <a:t>im</a:t>
            </a:r>
            <a:r>
              <a:rPr dirty="0"/>
              <a:t> </a:t>
            </a:r>
            <a:r>
              <a:rPr dirty="0" err="1"/>
              <a:t>rechten</a:t>
            </a:r>
            <a:r>
              <a:rPr dirty="0"/>
              <a:t> Feld (</a:t>
            </a:r>
            <a:r>
              <a:rPr dirty="0" err="1"/>
              <a:t>mit</a:t>
            </a:r>
            <a:r>
              <a:rPr dirty="0"/>
              <a:t> </a:t>
            </a:r>
            <a:r>
              <a:rPr dirty="0" err="1"/>
              <a:t>Hilfe</a:t>
            </a:r>
            <a:r>
              <a:rPr dirty="0"/>
              <a:t> d</a:t>
            </a:r>
            <a:r>
              <a:rPr lang="de-DE" dirty="0"/>
              <a:t>e</a:t>
            </a:r>
            <a:r>
              <a:rPr dirty="0"/>
              <a:t>s </a:t>
            </a:r>
            <a:r>
              <a:rPr dirty="0" err="1"/>
              <a:t>Abwärtspfeils</a:t>
            </a:r>
            <a:r>
              <a:rPr dirty="0"/>
              <a:t> </a:t>
            </a:r>
            <a:r>
              <a:rPr dirty="0" err="1"/>
              <a:t>rechts</a:t>
            </a:r>
            <a:r>
              <a:rPr dirty="0"/>
              <a:t> </a:t>
            </a:r>
            <a:r>
              <a:rPr dirty="0" err="1"/>
              <a:t>oben</a:t>
            </a:r>
            <a:r>
              <a:rPr dirty="0"/>
              <a:t>) </a:t>
            </a:r>
            <a:r>
              <a:rPr dirty="0" err="1"/>
              <a:t>als</a:t>
            </a:r>
            <a:r>
              <a:rPr dirty="0"/>
              <a:t> </a:t>
            </a:r>
            <a:r>
              <a:rPr dirty="0" err="1"/>
              <a:t>Zielsprache</a:t>
            </a:r>
            <a:r>
              <a:rPr dirty="0"/>
              <a:t> Deutsch </a:t>
            </a:r>
            <a:r>
              <a:rPr dirty="0" err="1"/>
              <a:t>auswählen</a:t>
            </a:r>
            <a:r>
              <a:rPr dirty="0"/>
              <a:t>. </a:t>
            </a:r>
            <a:r>
              <a:rPr dirty="0" err="1"/>
              <a:t>Wenn</a:t>
            </a:r>
            <a:r>
              <a:rPr dirty="0"/>
              <a:t> du nun </a:t>
            </a:r>
            <a:r>
              <a:rPr dirty="0" err="1"/>
              <a:t>mit</a:t>
            </a:r>
            <a:r>
              <a:rPr dirty="0"/>
              <a:t> der </a:t>
            </a:r>
            <a:r>
              <a:rPr dirty="0" err="1"/>
              <a:t>linken</a:t>
            </a:r>
            <a:r>
              <a:rPr dirty="0"/>
              <a:t> </a:t>
            </a:r>
            <a:r>
              <a:rPr dirty="0" err="1"/>
              <a:t>Maustaste</a:t>
            </a:r>
            <a:r>
              <a:rPr dirty="0"/>
              <a:t> auf die „</a:t>
            </a:r>
            <a:r>
              <a:rPr dirty="0" err="1"/>
              <a:t>übersetzte</a:t>
            </a:r>
            <a:r>
              <a:rPr dirty="0"/>
              <a:t>“ URL </a:t>
            </a:r>
            <a:r>
              <a:rPr dirty="0" err="1"/>
              <a:t>klickst</a:t>
            </a:r>
            <a:r>
              <a:rPr dirty="0"/>
              <a:t>, </a:t>
            </a:r>
            <a:r>
              <a:rPr dirty="0" err="1"/>
              <a:t>öffnet</a:t>
            </a:r>
            <a:r>
              <a:rPr dirty="0"/>
              <a:t> </a:t>
            </a:r>
            <a:r>
              <a:rPr dirty="0" err="1"/>
              <a:t>sich</a:t>
            </a:r>
            <a:r>
              <a:rPr dirty="0"/>
              <a:t> </a:t>
            </a:r>
            <a:r>
              <a:rPr dirty="0" err="1"/>
              <a:t>ein</a:t>
            </a:r>
            <a:r>
              <a:rPr dirty="0"/>
              <a:t> </a:t>
            </a:r>
            <a:r>
              <a:rPr dirty="0" err="1"/>
              <a:t>neuer</a:t>
            </a:r>
            <a:r>
              <a:rPr dirty="0"/>
              <a:t> Tab </a:t>
            </a:r>
            <a:r>
              <a:rPr dirty="0" err="1"/>
              <a:t>mit</a:t>
            </a:r>
            <a:r>
              <a:rPr dirty="0"/>
              <a:t> dem </a:t>
            </a:r>
            <a:r>
              <a:rPr dirty="0" err="1"/>
              <a:t>übersetzten</a:t>
            </a:r>
            <a:r>
              <a:rPr dirty="0"/>
              <a:t> </a:t>
            </a:r>
            <a:r>
              <a:rPr dirty="0" err="1"/>
              <a:t>Artikel</a:t>
            </a:r>
            <a:r>
              <a:rPr dirty="0"/>
              <a: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3" name="Group 5"/>
          <p:cNvGrpSpPr/>
          <p:nvPr/>
        </p:nvGrpSpPr>
        <p:grpSpPr>
          <a:xfrm>
            <a:off x="-12841" y="2871503"/>
            <a:ext cx="5256671" cy="3782606"/>
            <a:chOff x="0" y="0"/>
            <a:chExt cx="5256669" cy="3782605"/>
          </a:xfrm>
        </p:grpSpPr>
        <p:pic>
          <p:nvPicPr>
            <p:cNvPr id="410" name="Picture 6" descr="Picture 6"/>
            <p:cNvPicPr>
              <a:picLocks noChangeAspect="1"/>
            </p:cNvPicPr>
            <p:nvPr/>
          </p:nvPicPr>
          <p:blipFill>
            <a:blip r:embed="rId2"/>
            <a:stretch>
              <a:fillRect/>
            </a:stretch>
          </p:blipFill>
          <p:spPr>
            <a:xfrm>
              <a:off x="0" y="0"/>
              <a:ext cx="5256670" cy="3782606"/>
            </a:xfrm>
            <a:prstGeom prst="rect">
              <a:avLst/>
            </a:prstGeom>
            <a:ln w="12700" cap="flat">
              <a:noFill/>
              <a:miter lim="400000"/>
            </a:ln>
            <a:effectLst/>
          </p:spPr>
        </p:pic>
        <p:pic>
          <p:nvPicPr>
            <p:cNvPr id="411" name="Picture 7" descr="Picture 7"/>
            <p:cNvPicPr>
              <a:picLocks noChangeAspect="1"/>
            </p:cNvPicPr>
            <p:nvPr/>
          </p:nvPicPr>
          <p:blipFill>
            <a:blip r:embed="rId3"/>
            <a:stretch>
              <a:fillRect/>
            </a:stretch>
          </p:blipFill>
          <p:spPr>
            <a:xfrm>
              <a:off x="779502" y="1150395"/>
              <a:ext cx="498416" cy="543566"/>
            </a:xfrm>
            <a:prstGeom prst="rect">
              <a:avLst/>
            </a:prstGeom>
            <a:ln w="12700" cap="flat">
              <a:noFill/>
              <a:miter lim="400000"/>
            </a:ln>
            <a:effectLst/>
          </p:spPr>
        </p:pic>
        <p:pic>
          <p:nvPicPr>
            <p:cNvPr id="412" name="Picture 8" descr="Picture 8"/>
            <p:cNvPicPr>
              <a:picLocks noChangeAspect="1"/>
            </p:cNvPicPr>
            <p:nvPr/>
          </p:nvPicPr>
          <p:blipFill>
            <a:blip r:embed="rId3"/>
            <a:stretch>
              <a:fillRect/>
            </a:stretch>
          </p:blipFill>
          <p:spPr>
            <a:xfrm flipH="1">
              <a:off x="4574224" y="1665494"/>
              <a:ext cx="498415" cy="543567"/>
            </a:xfrm>
            <a:prstGeom prst="rect">
              <a:avLst/>
            </a:prstGeom>
            <a:ln w="12700" cap="flat">
              <a:noFill/>
              <a:miter lim="400000"/>
            </a:ln>
            <a:effectLst/>
          </p:spPr>
        </p:pic>
      </p:grpSp>
      <p:sp>
        <p:nvSpPr>
          <p:cNvPr id="414" name="Text Placeholder 11"/>
          <p:cNvSpPr txBox="1">
            <a:spLocks noGrp="1"/>
          </p:cNvSpPr>
          <p:nvPr>
            <p:ph type="body" sz="half" idx="1"/>
          </p:nvPr>
        </p:nvSpPr>
        <p:spPr>
          <a:xfrm>
            <a:off x="5127068" y="1893313"/>
            <a:ext cx="6835200" cy="2620939"/>
          </a:xfrm>
          <a:prstGeom prst="rect">
            <a:avLst/>
          </a:prstGeom>
        </p:spPr>
        <p:txBody>
          <a:bodyPr anchor="ctr"/>
          <a:lstStyle/>
          <a:p>
            <a:r>
              <a:rPr dirty="0"/>
              <a:t>Die 4 </a:t>
            </a:r>
            <a:r>
              <a:rPr dirty="0" err="1"/>
              <a:t>Schritte</a:t>
            </a:r>
            <a:r>
              <a:rPr dirty="0"/>
              <a:t> </a:t>
            </a:r>
            <a:r>
              <a:rPr dirty="0" err="1"/>
              <a:t>zum</a:t>
            </a:r>
            <a:r>
              <a:rPr dirty="0"/>
              <a:t> </a:t>
            </a:r>
            <a:r>
              <a:rPr dirty="0" err="1"/>
              <a:t>Testen</a:t>
            </a:r>
            <a:r>
              <a:rPr dirty="0"/>
              <a:t> und </a:t>
            </a:r>
            <a:r>
              <a:rPr dirty="0" err="1"/>
              <a:t>Qualifizieren</a:t>
            </a:r>
            <a:r>
              <a:rPr dirty="0"/>
              <a:t> </a:t>
            </a:r>
            <a:r>
              <a:rPr dirty="0" err="1"/>
              <a:t>deiner</a:t>
            </a:r>
            <a:r>
              <a:rPr dirty="0"/>
              <a:t> </a:t>
            </a:r>
            <a:r>
              <a:rPr dirty="0" err="1"/>
              <a:t>Geschäftsidee</a:t>
            </a:r>
            <a:endParaRPr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Text Placeholder 4"/>
          <p:cNvSpPr txBox="1">
            <a:spLocks noGrp="1"/>
          </p:cNvSpPr>
          <p:nvPr>
            <p:ph type="body" sz="half" idx="1"/>
          </p:nvPr>
        </p:nvSpPr>
        <p:spPr>
          <a:xfrm>
            <a:off x="1588998" y="2423038"/>
            <a:ext cx="6086046" cy="4173416"/>
          </a:xfrm>
          <a:prstGeom prst="rect">
            <a:avLst/>
          </a:prstGeom>
        </p:spPr>
        <p:txBody>
          <a:bodyPr/>
          <a:lstStyle/>
          <a:p>
            <a:pPr>
              <a:lnSpc>
                <a:spcPct val="81000"/>
              </a:lnSpc>
              <a:defRPr sz="2800"/>
            </a:pPr>
            <a:r>
              <a:rPr dirty="0"/>
              <a:t>SCHRITT 1: </a:t>
            </a:r>
            <a:r>
              <a:rPr dirty="0" err="1"/>
              <a:t>Definiere</a:t>
            </a:r>
            <a:r>
              <a:rPr dirty="0"/>
              <a:t> </a:t>
            </a:r>
            <a:r>
              <a:rPr dirty="0" err="1"/>
              <a:t>deine</a:t>
            </a:r>
            <a:r>
              <a:rPr dirty="0"/>
              <a:t> </a:t>
            </a:r>
            <a:r>
              <a:rPr dirty="0" err="1"/>
              <a:t>Geschäftsidee</a:t>
            </a:r>
            <a:r>
              <a:rPr dirty="0"/>
              <a:t> </a:t>
            </a:r>
            <a:r>
              <a:rPr lang="de-DE" dirty="0"/>
              <a:t>sorgfältig</a:t>
            </a:r>
            <a:endParaRPr dirty="0"/>
          </a:p>
          <a:p>
            <a:pPr>
              <a:lnSpc>
                <a:spcPct val="81000"/>
              </a:lnSpc>
              <a:defRPr sz="2800"/>
            </a:pPr>
            <a:r>
              <a:rPr dirty="0"/>
              <a:t>SCHRITT 2: </a:t>
            </a:r>
            <a:r>
              <a:rPr dirty="0" err="1"/>
              <a:t>Erinnere</a:t>
            </a:r>
            <a:r>
              <a:rPr dirty="0"/>
              <a:t> dich </a:t>
            </a:r>
            <a:r>
              <a:rPr dirty="0" err="1"/>
              <a:t>selbst</a:t>
            </a:r>
            <a:r>
              <a:rPr dirty="0"/>
              <a:t> </a:t>
            </a:r>
            <a:r>
              <a:rPr dirty="0" err="1"/>
              <a:t>daran</a:t>
            </a:r>
            <a:r>
              <a:rPr dirty="0"/>
              <a:t>, </a:t>
            </a:r>
            <a:r>
              <a:rPr dirty="0" err="1"/>
              <a:t>warum</a:t>
            </a:r>
            <a:r>
              <a:rPr dirty="0"/>
              <a:t> </a:t>
            </a:r>
            <a:r>
              <a:rPr lang="de-DE" dirty="0"/>
              <a:t>du </a:t>
            </a:r>
            <a:r>
              <a:rPr dirty="0" err="1"/>
              <a:t>deine</a:t>
            </a:r>
            <a:r>
              <a:rPr dirty="0"/>
              <a:t> </a:t>
            </a:r>
            <a:r>
              <a:rPr dirty="0" err="1"/>
              <a:t>Geschäftsidee</a:t>
            </a:r>
            <a:r>
              <a:rPr lang="de-DE" dirty="0"/>
              <a:t> testen musst</a:t>
            </a:r>
            <a:r>
              <a:rPr dirty="0"/>
              <a:t>!</a:t>
            </a:r>
          </a:p>
          <a:p>
            <a:pPr>
              <a:lnSpc>
                <a:spcPct val="81000"/>
              </a:lnSpc>
              <a:defRPr sz="2800"/>
            </a:pPr>
            <a:r>
              <a:rPr dirty="0"/>
              <a:t>SCHRITT 3: Wie du </a:t>
            </a:r>
            <a:r>
              <a:rPr dirty="0" err="1"/>
              <a:t>deine</a:t>
            </a:r>
            <a:r>
              <a:rPr dirty="0"/>
              <a:t> </a:t>
            </a:r>
            <a:r>
              <a:rPr dirty="0" err="1"/>
              <a:t>Geschäftsidee</a:t>
            </a:r>
            <a:r>
              <a:rPr dirty="0"/>
              <a:t> </a:t>
            </a:r>
            <a:r>
              <a:rPr dirty="0" err="1"/>
              <a:t>bewertest</a:t>
            </a:r>
            <a:r>
              <a:rPr dirty="0"/>
              <a:t> / </a:t>
            </a:r>
            <a:r>
              <a:rPr dirty="0" err="1"/>
              <a:t>testest</a:t>
            </a:r>
            <a:endParaRPr dirty="0"/>
          </a:p>
          <a:p>
            <a:pPr>
              <a:lnSpc>
                <a:spcPct val="81000"/>
              </a:lnSpc>
              <a:defRPr sz="2800"/>
            </a:pPr>
            <a:r>
              <a:rPr dirty="0"/>
              <a:t>SCHRITT 4: </a:t>
            </a:r>
            <a:r>
              <a:rPr dirty="0" err="1"/>
              <a:t>Identifiziere</a:t>
            </a:r>
            <a:r>
              <a:rPr dirty="0"/>
              <a:t> und </a:t>
            </a:r>
            <a:r>
              <a:rPr dirty="0" err="1"/>
              <a:t>definiere</a:t>
            </a:r>
            <a:r>
              <a:rPr dirty="0"/>
              <a:t> </a:t>
            </a:r>
            <a:r>
              <a:rPr dirty="0" err="1"/>
              <a:t>deinen</a:t>
            </a:r>
            <a:r>
              <a:rPr dirty="0"/>
              <a:t> </a:t>
            </a:r>
            <a:r>
              <a:rPr dirty="0" err="1"/>
              <a:t>Zielmarkt</a:t>
            </a:r>
            <a:endParaRPr dirty="0"/>
          </a:p>
        </p:txBody>
      </p:sp>
      <p:grpSp>
        <p:nvGrpSpPr>
          <p:cNvPr id="425" name="Google Shape;813;p39"/>
          <p:cNvGrpSpPr/>
          <p:nvPr/>
        </p:nvGrpSpPr>
        <p:grpSpPr>
          <a:xfrm>
            <a:off x="410415" y="924766"/>
            <a:ext cx="543439" cy="861479"/>
            <a:chOff x="0" y="52"/>
            <a:chExt cx="543438" cy="861477"/>
          </a:xfrm>
        </p:grpSpPr>
        <p:sp>
          <p:nvSpPr>
            <p:cNvPr id="417" name="Google Shape;814;p39"/>
            <p:cNvSpPr/>
            <p:nvPr/>
          </p:nvSpPr>
          <p:spPr>
            <a:xfrm>
              <a:off x="163538" y="750811"/>
              <a:ext cx="216362" cy="47641"/>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18" name="Google Shape;815;p39"/>
            <p:cNvSpPr/>
            <p:nvPr/>
          </p:nvSpPr>
          <p:spPr>
            <a:xfrm>
              <a:off x="163538" y="701850"/>
              <a:ext cx="216362" cy="47640"/>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19" name="Google Shape;816;p39"/>
            <p:cNvSpPr/>
            <p:nvPr/>
          </p:nvSpPr>
          <p:spPr>
            <a:xfrm>
              <a:off x="163538" y="798451"/>
              <a:ext cx="216362" cy="630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078"/>
                  </a:lnTo>
                  <a:lnTo>
                    <a:pt x="127" y="5739"/>
                  </a:lnTo>
                  <a:lnTo>
                    <a:pt x="517" y="8383"/>
                  </a:lnTo>
                  <a:lnTo>
                    <a:pt x="1029" y="10574"/>
                  </a:lnTo>
                  <a:lnTo>
                    <a:pt x="1800" y="11913"/>
                  </a:lnTo>
                  <a:lnTo>
                    <a:pt x="9897" y="21165"/>
                  </a:lnTo>
                  <a:lnTo>
                    <a:pt x="10800" y="21600"/>
                  </a:lnTo>
                  <a:lnTo>
                    <a:pt x="11697" y="21165"/>
                  </a:lnTo>
                  <a:lnTo>
                    <a:pt x="19800" y="11913"/>
                  </a:lnTo>
                  <a:lnTo>
                    <a:pt x="20571" y="10574"/>
                  </a:lnTo>
                  <a:lnTo>
                    <a:pt x="21083" y="8383"/>
                  </a:lnTo>
                  <a:lnTo>
                    <a:pt x="21468" y="5739"/>
                  </a:lnTo>
                  <a:lnTo>
                    <a:pt x="21600" y="3078"/>
                  </a:lnTo>
                  <a:lnTo>
                    <a:pt x="21600" y="0"/>
                  </a:lnTo>
                  <a:lnTo>
                    <a:pt x="0" y="0"/>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20" name="Google Shape;817;p39"/>
            <p:cNvSpPr/>
            <p:nvPr/>
          </p:nvSpPr>
          <p:spPr>
            <a:xfrm>
              <a:off x="140380"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934" y="9222"/>
                  </a:lnTo>
                  <a:lnTo>
                    <a:pt x="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21" name="Google Shape;818;p39"/>
            <p:cNvSpPr/>
            <p:nvPr/>
          </p:nvSpPr>
          <p:spPr>
            <a:xfrm>
              <a:off x="-1" y="52"/>
              <a:ext cx="543439" cy="650300"/>
            </a:xfrm>
            <a:custGeom>
              <a:avLst/>
              <a:gdLst/>
              <a:ahLst/>
              <a:cxnLst>
                <a:cxn ang="0">
                  <a:pos x="wd2" y="hd2"/>
                </a:cxn>
                <a:cxn ang="5400000">
                  <a:pos x="wd2" y="hd2"/>
                </a:cxn>
                <a:cxn ang="10800000">
                  <a:pos x="wd2" y="hd2"/>
                </a:cxn>
                <a:cxn ang="16200000">
                  <a:pos x="wd2" y="hd2"/>
                </a:cxn>
              </a:cxnLst>
              <a:rect l="0" t="0" r="r" b="b"/>
              <a:pathLst>
                <a:path w="21600" h="21600" extrusionOk="0">
                  <a:moveTo>
                    <a:pt x="15100" y="21600"/>
                  </a:moveTo>
                  <a:lnTo>
                    <a:pt x="15356" y="20659"/>
                  </a:lnTo>
                  <a:lnTo>
                    <a:pt x="15713" y="19761"/>
                  </a:lnTo>
                  <a:lnTo>
                    <a:pt x="16123" y="18906"/>
                  </a:lnTo>
                  <a:lnTo>
                    <a:pt x="16584" y="18135"/>
                  </a:lnTo>
                  <a:lnTo>
                    <a:pt x="17096" y="17408"/>
                  </a:lnTo>
                  <a:lnTo>
                    <a:pt x="17607" y="16681"/>
                  </a:lnTo>
                  <a:lnTo>
                    <a:pt x="18733" y="15313"/>
                  </a:lnTo>
                  <a:lnTo>
                    <a:pt x="19297" y="14628"/>
                  </a:lnTo>
                  <a:lnTo>
                    <a:pt x="19807" y="13945"/>
                  </a:lnTo>
                  <a:lnTo>
                    <a:pt x="20270" y="13260"/>
                  </a:lnTo>
                  <a:lnTo>
                    <a:pt x="20730" y="12490"/>
                  </a:lnTo>
                  <a:lnTo>
                    <a:pt x="21087" y="11719"/>
                  </a:lnTo>
                  <a:lnTo>
                    <a:pt x="21344" y="10864"/>
                  </a:lnTo>
                  <a:lnTo>
                    <a:pt x="21497" y="9967"/>
                  </a:lnTo>
                  <a:lnTo>
                    <a:pt x="21547" y="9496"/>
                  </a:lnTo>
                  <a:lnTo>
                    <a:pt x="21600" y="9025"/>
                  </a:lnTo>
                  <a:lnTo>
                    <a:pt x="21497" y="8084"/>
                  </a:lnTo>
                  <a:lnTo>
                    <a:pt x="21344" y="7187"/>
                  </a:lnTo>
                  <a:lnTo>
                    <a:pt x="21087" y="6329"/>
                  </a:lnTo>
                  <a:lnTo>
                    <a:pt x="20730" y="5518"/>
                  </a:lnTo>
                  <a:lnTo>
                    <a:pt x="20270" y="4705"/>
                  </a:lnTo>
                  <a:lnTo>
                    <a:pt x="19757" y="3978"/>
                  </a:lnTo>
                  <a:lnTo>
                    <a:pt x="19091" y="3293"/>
                  </a:lnTo>
                  <a:lnTo>
                    <a:pt x="18427" y="2652"/>
                  </a:lnTo>
                  <a:lnTo>
                    <a:pt x="17657" y="2053"/>
                  </a:lnTo>
                  <a:lnTo>
                    <a:pt x="16840" y="1540"/>
                  </a:lnTo>
                  <a:lnTo>
                    <a:pt x="15917" y="1112"/>
                  </a:lnTo>
                  <a:lnTo>
                    <a:pt x="14997" y="727"/>
                  </a:lnTo>
                  <a:lnTo>
                    <a:pt x="14024" y="427"/>
                  </a:lnTo>
                  <a:lnTo>
                    <a:pt x="12950" y="170"/>
                  </a:lnTo>
                  <a:lnTo>
                    <a:pt x="11926" y="42"/>
                  </a:lnTo>
                  <a:lnTo>
                    <a:pt x="10800" y="0"/>
                  </a:lnTo>
                  <a:lnTo>
                    <a:pt x="9674" y="42"/>
                  </a:lnTo>
                  <a:lnTo>
                    <a:pt x="8650" y="170"/>
                  </a:lnTo>
                  <a:lnTo>
                    <a:pt x="7576" y="427"/>
                  </a:lnTo>
                  <a:lnTo>
                    <a:pt x="6603" y="727"/>
                  </a:lnTo>
                  <a:lnTo>
                    <a:pt x="5681" y="1112"/>
                  </a:lnTo>
                  <a:lnTo>
                    <a:pt x="4760" y="1540"/>
                  </a:lnTo>
                  <a:lnTo>
                    <a:pt x="3940" y="2053"/>
                  </a:lnTo>
                  <a:lnTo>
                    <a:pt x="3173" y="2652"/>
                  </a:lnTo>
                  <a:lnTo>
                    <a:pt x="2507" y="3293"/>
                  </a:lnTo>
                  <a:lnTo>
                    <a:pt x="1843" y="3978"/>
                  </a:lnTo>
                  <a:lnTo>
                    <a:pt x="1330" y="4705"/>
                  </a:lnTo>
                  <a:lnTo>
                    <a:pt x="870" y="5518"/>
                  </a:lnTo>
                  <a:lnTo>
                    <a:pt x="513" y="6329"/>
                  </a:lnTo>
                  <a:lnTo>
                    <a:pt x="256" y="7187"/>
                  </a:lnTo>
                  <a:lnTo>
                    <a:pt x="103" y="8084"/>
                  </a:lnTo>
                  <a:lnTo>
                    <a:pt x="0" y="9025"/>
                  </a:lnTo>
                  <a:lnTo>
                    <a:pt x="50" y="9496"/>
                  </a:lnTo>
                  <a:lnTo>
                    <a:pt x="103" y="9967"/>
                  </a:lnTo>
                  <a:lnTo>
                    <a:pt x="256" y="10864"/>
                  </a:lnTo>
                  <a:lnTo>
                    <a:pt x="513" y="11719"/>
                  </a:lnTo>
                  <a:lnTo>
                    <a:pt x="870" y="12490"/>
                  </a:lnTo>
                  <a:lnTo>
                    <a:pt x="1330" y="13260"/>
                  </a:lnTo>
                  <a:lnTo>
                    <a:pt x="1791" y="13945"/>
                  </a:lnTo>
                  <a:lnTo>
                    <a:pt x="2303" y="14628"/>
                  </a:lnTo>
                  <a:lnTo>
                    <a:pt x="2867" y="15313"/>
                  </a:lnTo>
                  <a:lnTo>
                    <a:pt x="3993" y="16681"/>
                  </a:lnTo>
                  <a:lnTo>
                    <a:pt x="4504" y="17408"/>
                  </a:lnTo>
                  <a:lnTo>
                    <a:pt x="5016" y="18135"/>
                  </a:lnTo>
                  <a:lnTo>
                    <a:pt x="5477" y="18906"/>
                  </a:lnTo>
                  <a:lnTo>
                    <a:pt x="5887" y="19761"/>
                  </a:lnTo>
                  <a:lnTo>
                    <a:pt x="6244" y="20659"/>
                  </a:lnTo>
                  <a:lnTo>
                    <a:pt x="650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22" name="Google Shape;819;p39"/>
            <p:cNvSpPr/>
            <p:nvPr/>
          </p:nvSpPr>
          <p:spPr>
            <a:xfrm>
              <a:off x="328399"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66" y="9222"/>
                  </a:lnTo>
                  <a:lnTo>
                    <a:pt x="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23" name="Google Shape;820;p39"/>
            <p:cNvSpPr/>
            <p:nvPr/>
          </p:nvSpPr>
          <p:spPr>
            <a:xfrm>
              <a:off x="176440" y="284621"/>
              <a:ext cx="190558" cy="41242"/>
            </a:xfrm>
            <a:custGeom>
              <a:avLst/>
              <a:gdLst/>
              <a:ahLst/>
              <a:cxnLst>
                <a:cxn ang="0">
                  <a:pos x="wd2" y="hd2"/>
                </a:cxn>
                <a:cxn ang="5400000">
                  <a:pos x="wd2" y="hd2"/>
                </a:cxn>
                <a:cxn ang="10800000">
                  <a:pos x="wd2" y="hd2"/>
                </a:cxn>
                <a:cxn ang="16200000">
                  <a:pos x="wd2" y="hd2"/>
                </a:cxn>
              </a:cxnLst>
              <a:rect l="0" t="0" r="r" b="b"/>
              <a:pathLst>
                <a:path w="21600" h="21600" extrusionOk="0">
                  <a:moveTo>
                    <a:pt x="0" y="2022"/>
                  </a:moveTo>
                  <a:lnTo>
                    <a:pt x="4962" y="21600"/>
                  </a:lnTo>
                  <a:lnTo>
                    <a:pt x="9925" y="2022"/>
                  </a:lnTo>
                  <a:lnTo>
                    <a:pt x="10362" y="692"/>
                  </a:lnTo>
                  <a:lnTo>
                    <a:pt x="10800" y="0"/>
                  </a:lnTo>
                  <a:lnTo>
                    <a:pt x="11238" y="692"/>
                  </a:lnTo>
                  <a:lnTo>
                    <a:pt x="11675" y="2022"/>
                  </a:lnTo>
                  <a:lnTo>
                    <a:pt x="16638" y="21600"/>
                  </a:lnTo>
                  <a:lnTo>
                    <a:pt x="21600" y="2022"/>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24" name="Google Shape;821;p39"/>
            <p:cNvSpPr/>
            <p:nvPr/>
          </p:nvSpPr>
          <p:spPr>
            <a:xfrm>
              <a:off x="163538" y="655532"/>
              <a:ext cx="216362" cy="1"/>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grpSp>
      <p:grpSp>
        <p:nvGrpSpPr>
          <p:cNvPr id="428" name="Group 11"/>
          <p:cNvGrpSpPr/>
          <p:nvPr/>
        </p:nvGrpSpPr>
        <p:grpSpPr>
          <a:xfrm>
            <a:off x="8463805" y="2838117"/>
            <a:ext cx="3671515" cy="2629928"/>
            <a:chOff x="0" y="0"/>
            <a:chExt cx="3671513" cy="2629927"/>
          </a:xfrm>
        </p:grpSpPr>
        <p:pic>
          <p:nvPicPr>
            <p:cNvPr id="426" name="Picture 12" descr="Picture 12"/>
            <p:cNvPicPr>
              <a:picLocks noChangeAspect="1"/>
            </p:cNvPicPr>
            <p:nvPr/>
          </p:nvPicPr>
          <p:blipFill>
            <a:blip r:embed="rId2"/>
            <a:stretch>
              <a:fillRect/>
            </a:stretch>
          </p:blipFill>
          <p:spPr>
            <a:xfrm>
              <a:off x="0" y="43515"/>
              <a:ext cx="3671514" cy="2586413"/>
            </a:xfrm>
            <a:prstGeom prst="rect">
              <a:avLst/>
            </a:prstGeom>
            <a:ln w="12700" cap="flat">
              <a:noFill/>
              <a:miter lim="400000"/>
            </a:ln>
            <a:effectLst/>
          </p:spPr>
        </p:pic>
        <p:pic>
          <p:nvPicPr>
            <p:cNvPr id="427" name="Picture 13" descr="Picture 13"/>
            <p:cNvPicPr>
              <a:picLocks noChangeAspect="1"/>
            </p:cNvPicPr>
            <p:nvPr/>
          </p:nvPicPr>
          <p:blipFill>
            <a:blip r:embed="rId3"/>
            <a:stretch>
              <a:fillRect/>
            </a:stretch>
          </p:blipFill>
          <p:spPr>
            <a:xfrm>
              <a:off x="701512" y="-1"/>
              <a:ext cx="322273" cy="350875"/>
            </a:xfrm>
            <a:prstGeom prst="rect">
              <a:avLst/>
            </a:prstGeom>
            <a:ln w="12700" cap="flat">
              <a:noFill/>
              <a:miter lim="400000"/>
            </a:ln>
            <a:effectLst/>
          </p:spPr>
        </p:pic>
      </p:grpSp>
      <p:sp>
        <p:nvSpPr>
          <p:cNvPr id="429" name="TextBox 15"/>
          <p:cNvSpPr txBox="1"/>
          <p:nvPr/>
        </p:nvSpPr>
        <p:spPr>
          <a:xfrm>
            <a:off x="1593591" y="909152"/>
            <a:ext cx="8904138" cy="99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a:solidFill>
                  <a:srgbClr val="C54A9A"/>
                </a:solidFill>
              </a:defRPr>
            </a:lvl1pPr>
          </a:lstStyle>
          <a:p>
            <a:r>
              <a:t>DIE 4 SCHRITTE ZUM TESTEN UND QUALIFIZIEREN DEINER GESCHÄFTSIDEE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ext Placeholder 4"/>
          <p:cNvSpPr txBox="1">
            <a:spLocks noGrp="1"/>
          </p:cNvSpPr>
          <p:nvPr>
            <p:ph type="body" sz="quarter" idx="1"/>
          </p:nvPr>
        </p:nvSpPr>
        <p:spPr>
          <a:xfrm>
            <a:off x="1591625" y="1056648"/>
            <a:ext cx="8933470" cy="697354"/>
          </a:xfrm>
          <a:prstGeom prst="rect">
            <a:avLst/>
          </a:prstGeom>
        </p:spPr>
        <p:txBody>
          <a:bodyPr anchor="ctr"/>
          <a:lstStyle>
            <a:lvl1pPr>
              <a:defRPr>
                <a:solidFill>
                  <a:srgbClr val="C54A9A"/>
                </a:solidFill>
              </a:defRPr>
            </a:lvl1pPr>
          </a:lstStyle>
          <a:p>
            <a:r>
              <a:t>SCHRITT 1: DEFINIERE DEINE GESCHÄFTSIDEE</a:t>
            </a:r>
          </a:p>
        </p:txBody>
      </p:sp>
      <p:sp>
        <p:nvSpPr>
          <p:cNvPr id="432" name="Text Placeholder 5"/>
          <p:cNvSpPr>
            <a:spLocks noGrp="1"/>
          </p:cNvSpPr>
          <p:nvPr>
            <p:ph type="body" idx="21"/>
          </p:nvPr>
        </p:nvSpPr>
        <p:spPr>
          <a:xfrm>
            <a:off x="1593392" y="1885948"/>
            <a:ext cx="8382222" cy="489519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832104">
              <a:spcBef>
                <a:spcPts val="900"/>
              </a:spcBef>
              <a:defRPr sz="2184">
                <a:solidFill>
                  <a:srgbClr val="C54A9A"/>
                </a:solidFill>
              </a:defRPr>
            </a:pPr>
            <a:r>
              <a:t>Bevor du deine Geschäftsidee testest oder qualifizierst, musst du die Idee klar DEFINIEREN:</a:t>
            </a:r>
          </a:p>
          <a:p>
            <a:pPr defTabSz="832104">
              <a:spcBef>
                <a:spcPts val="900"/>
              </a:spcBef>
              <a:defRPr sz="2184"/>
            </a:pPr>
            <a:r>
              <a:t>Eine Schlüsselfähigkeit für jede Unternehmerin ist es, ihre Idee anderen effektiv und einfach erklären zu können. Wenn dein Unternehmen an Fahrt aufnimmt, musst du die Idee potenziellen Kunden, Mentoren, Banken und Finanziers usw. so erklären, dass diese sie klar verstehen und mit vollem Vertrauen in deine Idee investieren.</a:t>
            </a:r>
          </a:p>
          <a:p>
            <a:pPr defTabSz="832104">
              <a:spcBef>
                <a:spcPts val="900"/>
              </a:spcBef>
              <a:defRPr sz="2184">
                <a:solidFill>
                  <a:srgbClr val="C54A9A"/>
                </a:solidFill>
              </a:defRPr>
            </a:pPr>
            <a:r>
              <a:t>Dafür sind diese </a:t>
            </a:r>
            <a:r>
              <a:rPr b="1"/>
              <a:t>7 Tipps</a:t>
            </a:r>
            <a:r>
              <a:t> relevant:</a:t>
            </a:r>
          </a:p>
          <a:p>
            <a:pPr marL="319262" indent="-309150" defTabSz="832104">
              <a:spcBef>
                <a:spcPts val="900"/>
              </a:spcBef>
              <a:defRPr sz="2184">
                <a:solidFill>
                  <a:srgbClr val="C54A9A"/>
                </a:solidFill>
              </a:defRPr>
            </a:pPr>
            <a:r>
              <a:t>1. 	Halt dich kurz. </a:t>
            </a:r>
            <a:r>
              <a:rPr>
                <a:solidFill>
                  <a:srgbClr val="142D55"/>
                </a:solidFill>
              </a:rPr>
              <a:t>Deine Erklärung sollte nicht länger als ein paar Sätze sein. </a:t>
            </a:r>
          </a:p>
          <a:p>
            <a:pPr marL="319262" indent="-309150" defTabSz="832104">
              <a:spcBef>
                <a:spcPts val="900"/>
              </a:spcBef>
              <a:defRPr sz="2184">
                <a:solidFill>
                  <a:srgbClr val="C54A9A"/>
                </a:solidFill>
              </a:defRPr>
            </a:pPr>
            <a:r>
              <a:t>2. 	Identifiziere das Problem, das du löst. </a:t>
            </a:r>
            <a:r>
              <a:rPr>
                <a:solidFill>
                  <a:srgbClr val="142D55"/>
                </a:solidFill>
              </a:rPr>
              <a:t>Erkläre in einem Satz das Problem, das deine potenziellen Kunden haben.</a:t>
            </a:r>
          </a:p>
          <a:p>
            <a:pPr marL="319262" indent="-309150" defTabSz="832104">
              <a:spcBef>
                <a:spcPts val="900"/>
              </a:spcBef>
              <a:defRPr sz="2184">
                <a:solidFill>
                  <a:srgbClr val="C54A9A"/>
                </a:solidFill>
              </a:defRPr>
            </a:pPr>
            <a:r>
              <a:t>3.	Erkläre einfach die Lösung. </a:t>
            </a:r>
            <a:r>
              <a:rPr>
                <a:solidFill>
                  <a:srgbClr val="142D55"/>
                </a:solidFill>
              </a:rPr>
              <a:t>Erkläre in einem Satz, wie du das eben skizzierte Problem löst. </a:t>
            </a:r>
          </a:p>
        </p:txBody>
      </p:sp>
      <p:grpSp>
        <p:nvGrpSpPr>
          <p:cNvPr id="441" name="Google Shape;813;p39"/>
          <p:cNvGrpSpPr/>
          <p:nvPr/>
        </p:nvGrpSpPr>
        <p:grpSpPr>
          <a:xfrm>
            <a:off x="410415" y="924766"/>
            <a:ext cx="543439" cy="861479"/>
            <a:chOff x="0" y="52"/>
            <a:chExt cx="543438" cy="861477"/>
          </a:xfrm>
        </p:grpSpPr>
        <p:sp>
          <p:nvSpPr>
            <p:cNvPr id="433" name="Google Shape;814;p39"/>
            <p:cNvSpPr/>
            <p:nvPr/>
          </p:nvSpPr>
          <p:spPr>
            <a:xfrm>
              <a:off x="163538" y="750811"/>
              <a:ext cx="216362" cy="47641"/>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34" name="Google Shape;815;p39"/>
            <p:cNvSpPr/>
            <p:nvPr/>
          </p:nvSpPr>
          <p:spPr>
            <a:xfrm>
              <a:off x="163538" y="701850"/>
              <a:ext cx="216362" cy="47640"/>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35" name="Google Shape;816;p39"/>
            <p:cNvSpPr/>
            <p:nvPr/>
          </p:nvSpPr>
          <p:spPr>
            <a:xfrm>
              <a:off x="163538" y="798451"/>
              <a:ext cx="216362" cy="630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078"/>
                  </a:lnTo>
                  <a:lnTo>
                    <a:pt x="127" y="5739"/>
                  </a:lnTo>
                  <a:lnTo>
                    <a:pt x="517" y="8383"/>
                  </a:lnTo>
                  <a:lnTo>
                    <a:pt x="1029" y="10574"/>
                  </a:lnTo>
                  <a:lnTo>
                    <a:pt x="1800" y="11913"/>
                  </a:lnTo>
                  <a:lnTo>
                    <a:pt x="9897" y="21165"/>
                  </a:lnTo>
                  <a:lnTo>
                    <a:pt x="10800" y="21600"/>
                  </a:lnTo>
                  <a:lnTo>
                    <a:pt x="11697" y="21165"/>
                  </a:lnTo>
                  <a:lnTo>
                    <a:pt x="19800" y="11913"/>
                  </a:lnTo>
                  <a:lnTo>
                    <a:pt x="20571" y="10574"/>
                  </a:lnTo>
                  <a:lnTo>
                    <a:pt x="21083" y="8383"/>
                  </a:lnTo>
                  <a:lnTo>
                    <a:pt x="21468" y="5739"/>
                  </a:lnTo>
                  <a:lnTo>
                    <a:pt x="21600" y="3078"/>
                  </a:lnTo>
                  <a:lnTo>
                    <a:pt x="21600" y="0"/>
                  </a:lnTo>
                  <a:lnTo>
                    <a:pt x="0" y="0"/>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36" name="Google Shape;817;p39"/>
            <p:cNvSpPr/>
            <p:nvPr/>
          </p:nvSpPr>
          <p:spPr>
            <a:xfrm>
              <a:off x="140380"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934" y="9222"/>
                  </a:lnTo>
                  <a:lnTo>
                    <a:pt x="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37" name="Google Shape;818;p39"/>
            <p:cNvSpPr/>
            <p:nvPr/>
          </p:nvSpPr>
          <p:spPr>
            <a:xfrm>
              <a:off x="-1" y="52"/>
              <a:ext cx="543439" cy="650300"/>
            </a:xfrm>
            <a:custGeom>
              <a:avLst/>
              <a:gdLst/>
              <a:ahLst/>
              <a:cxnLst>
                <a:cxn ang="0">
                  <a:pos x="wd2" y="hd2"/>
                </a:cxn>
                <a:cxn ang="5400000">
                  <a:pos x="wd2" y="hd2"/>
                </a:cxn>
                <a:cxn ang="10800000">
                  <a:pos x="wd2" y="hd2"/>
                </a:cxn>
                <a:cxn ang="16200000">
                  <a:pos x="wd2" y="hd2"/>
                </a:cxn>
              </a:cxnLst>
              <a:rect l="0" t="0" r="r" b="b"/>
              <a:pathLst>
                <a:path w="21600" h="21600" extrusionOk="0">
                  <a:moveTo>
                    <a:pt x="15100" y="21600"/>
                  </a:moveTo>
                  <a:lnTo>
                    <a:pt x="15356" y="20659"/>
                  </a:lnTo>
                  <a:lnTo>
                    <a:pt x="15713" y="19761"/>
                  </a:lnTo>
                  <a:lnTo>
                    <a:pt x="16123" y="18906"/>
                  </a:lnTo>
                  <a:lnTo>
                    <a:pt x="16584" y="18135"/>
                  </a:lnTo>
                  <a:lnTo>
                    <a:pt x="17096" y="17408"/>
                  </a:lnTo>
                  <a:lnTo>
                    <a:pt x="17607" y="16681"/>
                  </a:lnTo>
                  <a:lnTo>
                    <a:pt x="18733" y="15313"/>
                  </a:lnTo>
                  <a:lnTo>
                    <a:pt x="19297" y="14628"/>
                  </a:lnTo>
                  <a:lnTo>
                    <a:pt x="19807" y="13945"/>
                  </a:lnTo>
                  <a:lnTo>
                    <a:pt x="20270" y="13260"/>
                  </a:lnTo>
                  <a:lnTo>
                    <a:pt x="20730" y="12490"/>
                  </a:lnTo>
                  <a:lnTo>
                    <a:pt x="21087" y="11719"/>
                  </a:lnTo>
                  <a:lnTo>
                    <a:pt x="21344" y="10864"/>
                  </a:lnTo>
                  <a:lnTo>
                    <a:pt x="21497" y="9967"/>
                  </a:lnTo>
                  <a:lnTo>
                    <a:pt x="21547" y="9496"/>
                  </a:lnTo>
                  <a:lnTo>
                    <a:pt x="21600" y="9025"/>
                  </a:lnTo>
                  <a:lnTo>
                    <a:pt x="21497" y="8084"/>
                  </a:lnTo>
                  <a:lnTo>
                    <a:pt x="21344" y="7187"/>
                  </a:lnTo>
                  <a:lnTo>
                    <a:pt x="21087" y="6329"/>
                  </a:lnTo>
                  <a:lnTo>
                    <a:pt x="20730" y="5518"/>
                  </a:lnTo>
                  <a:lnTo>
                    <a:pt x="20270" y="4705"/>
                  </a:lnTo>
                  <a:lnTo>
                    <a:pt x="19757" y="3978"/>
                  </a:lnTo>
                  <a:lnTo>
                    <a:pt x="19091" y="3293"/>
                  </a:lnTo>
                  <a:lnTo>
                    <a:pt x="18427" y="2652"/>
                  </a:lnTo>
                  <a:lnTo>
                    <a:pt x="17657" y="2053"/>
                  </a:lnTo>
                  <a:lnTo>
                    <a:pt x="16840" y="1540"/>
                  </a:lnTo>
                  <a:lnTo>
                    <a:pt x="15917" y="1112"/>
                  </a:lnTo>
                  <a:lnTo>
                    <a:pt x="14997" y="727"/>
                  </a:lnTo>
                  <a:lnTo>
                    <a:pt x="14024" y="427"/>
                  </a:lnTo>
                  <a:lnTo>
                    <a:pt x="12950" y="170"/>
                  </a:lnTo>
                  <a:lnTo>
                    <a:pt x="11926" y="42"/>
                  </a:lnTo>
                  <a:lnTo>
                    <a:pt x="10800" y="0"/>
                  </a:lnTo>
                  <a:lnTo>
                    <a:pt x="9674" y="42"/>
                  </a:lnTo>
                  <a:lnTo>
                    <a:pt x="8650" y="170"/>
                  </a:lnTo>
                  <a:lnTo>
                    <a:pt x="7576" y="427"/>
                  </a:lnTo>
                  <a:lnTo>
                    <a:pt x="6603" y="727"/>
                  </a:lnTo>
                  <a:lnTo>
                    <a:pt x="5681" y="1112"/>
                  </a:lnTo>
                  <a:lnTo>
                    <a:pt x="4760" y="1540"/>
                  </a:lnTo>
                  <a:lnTo>
                    <a:pt x="3940" y="2053"/>
                  </a:lnTo>
                  <a:lnTo>
                    <a:pt x="3173" y="2652"/>
                  </a:lnTo>
                  <a:lnTo>
                    <a:pt x="2507" y="3293"/>
                  </a:lnTo>
                  <a:lnTo>
                    <a:pt x="1843" y="3978"/>
                  </a:lnTo>
                  <a:lnTo>
                    <a:pt x="1330" y="4705"/>
                  </a:lnTo>
                  <a:lnTo>
                    <a:pt x="870" y="5518"/>
                  </a:lnTo>
                  <a:lnTo>
                    <a:pt x="513" y="6329"/>
                  </a:lnTo>
                  <a:lnTo>
                    <a:pt x="256" y="7187"/>
                  </a:lnTo>
                  <a:lnTo>
                    <a:pt x="103" y="8084"/>
                  </a:lnTo>
                  <a:lnTo>
                    <a:pt x="0" y="9025"/>
                  </a:lnTo>
                  <a:lnTo>
                    <a:pt x="50" y="9496"/>
                  </a:lnTo>
                  <a:lnTo>
                    <a:pt x="103" y="9967"/>
                  </a:lnTo>
                  <a:lnTo>
                    <a:pt x="256" y="10864"/>
                  </a:lnTo>
                  <a:lnTo>
                    <a:pt x="513" y="11719"/>
                  </a:lnTo>
                  <a:lnTo>
                    <a:pt x="870" y="12490"/>
                  </a:lnTo>
                  <a:lnTo>
                    <a:pt x="1330" y="13260"/>
                  </a:lnTo>
                  <a:lnTo>
                    <a:pt x="1791" y="13945"/>
                  </a:lnTo>
                  <a:lnTo>
                    <a:pt x="2303" y="14628"/>
                  </a:lnTo>
                  <a:lnTo>
                    <a:pt x="2867" y="15313"/>
                  </a:lnTo>
                  <a:lnTo>
                    <a:pt x="3993" y="16681"/>
                  </a:lnTo>
                  <a:lnTo>
                    <a:pt x="4504" y="17408"/>
                  </a:lnTo>
                  <a:lnTo>
                    <a:pt x="5016" y="18135"/>
                  </a:lnTo>
                  <a:lnTo>
                    <a:pt x="5477" y="18906"/>
                  </a:lnTo>
                  <a:lnTo>
                    <a:pt x="5887" y="19761"/>
                  </a:lnTo>
                  <a:lnTo>
                    <a:pt x="6244" y="20659"/>
                  </a:lnTo>
                  <a:lnTo>
                    <a:pt x="650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38" name="Google Shape;819;p39"/>
            <p:cNvSpPr/>
            <p:nvPr/>
          </p:nvSpPr>
          <p:spPr>
            <a:xfrm>
              <a:off x="328399"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66" y="9222"/>
                  </a:lnTo>
                  <a:lnTo>
                    <a:pt x="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39" name="Google Shape;820;p39"/>
            <p:cNvSpPr/>
            <p:nvPr/>
          </p:nvSpPr>
          <p:spPr>
            <a:xfrm>
              <a:off x="176440" y="284621"/>
              <a:ext cx="190558" cy="41242"/>
            </a:xfrm>
            <a:custGeom>
              <a:avLst/>
              <a:gdLst/>
              <a:ahLst/>
              <a:cxnLst>
                <a:cxn ang="0">
                  <a:pos x="wd2" y="hd2"/>
                </a:cxn>
                <a:cxn ang="5400000">
                  <a:pos x="wd2" y="hd2"/>
                </a:cxn>
                <a:cxn ang="10800000">
                  <a:pos x="wd2" y="hd2"/>
                </a:cxn>
                <a:cxn ang="16200000">
                  <a:pos x="wd2" y="hd2"/>
                </a:cxn>
              </a:cxnLst>
              <a:rect l="0" t="0" r="r" b="b"/>
              <a:pathLst>
                <a:path w="21600" h="21600" extrusionOk="0">
                  <a:moveTo>
                    <a:pt x="0" y="2022"/>
                  </a:moveTo>
                  <a:lnTo>
                    <a:pt x="4962" y="21600"/>
                  </a:lnTo>
                  <a:lnTo>
                    <a:pt x="9925" y="2022"/>
                  </a:lnTo>
                  <a:lnTo>
                    <a:pt x="10362" y="692"/>
                  </a:lnTo>
                  <a:lnTo>
                    <a:pt x="10800" y="0"/>
                  </a:lnTo>
                  <a:lnTo>
                    <a:pt x="11238" y="692"/>
                  </a:lnTo>
                  <a:lnTo>
                    <a:pt x="11675" y="2022"/>
                  </a:lnTo>
                  <a:lnTo>
                    <a:pt x="16638" y="21600"/>
                  </a:lnTo>
                  <a:lnTo>
                    <a:pt x="21600" y="2022"/>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40" name="Google Shape;821;p39"/>
            <p:cNvSpPr/>
            <p:nvPr/>
          </p:nvSpPr>
          <p:spPr>
            <a:xfrm>
              <a:off x="163538" y="655532"/>
              <a:ext cx="216362" cy="1"/>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grpSp>
      <p:grpSp>
        <p:nvGrpSpPr>
          <p:cNvPr id="444" name="Group 17"/>
          <p:cNvGrpSpPr/>
          <p:nvPr/>
        </p:nvGrpSpPr>
        <p:grpSpPr>
          <a:xfrm>
            <a:off x="10183322" y="2326227"/>
            <a:ext cx="1951741" cy="2801570"/>
            <a:chOff x="0" y="0"/>
            <a:chExt cx="1951739" cy="2801569"/>
          </a:xfrm>
        </p:grpSpPr>
        <p:pic>
          <p:nvPicPr>
            <p:cNvPr id="442" name="Picture 18" descr="Picture 18"/>
            <p:cNvPicPr>
              <a:picLocks noChangeAspect="1"/>
            </p:cNvPicPr>
            <p:nvPr/>
          </p:nvPicPr>
          <p:blipFill>
            <a:blip r:embed="rId2"/>
            <a:stretch>
              <a:fillRect/>
            </a:stretch>
          </p:blipFill>
          <p:spPr>
            <a:xfrm>
              <a:off x="0" y="0"/>
              <a:ext cx="1951740" cy="2801570"/>
            </a:xfrm>
            <a:prstGeom prst="rect">
              <a:avLst/>
            </a:prstGeom>
            <a:ln w="12700" cap="flat">
              <a:noFill/>
              <a:miter lim="400000"/>
            </a:ln>
            <a:effectLst/>
          </p:spPr>
        </p:pic>
        <p:pic>
          <p:nvPicPr>
            <p:cNvPr id="443" name="Picture 19" descr="Picture 19"/>
            <p:cNvPicPr>
              <a:picLocks noChangeAspect="1"/>
            </p:cNvPicPr>
            <p:nvPr/>
          </p:nvPicPr>
          <p:blipFill>
            <a:blip r:embed="rId3"/>
            <a:stretch>
              <a:fillRect/>
            </a:stretch>
          </p:blipFill>
          <p:spPr>
            <a:xfrm>
              <a:off x="80608" y="1472020"/>
              <a:ext cx="277748" cy="340828"/>
            </a:xfrm>
            <a:prstGeom prst="rect">
              <a:avLst/>
            </a:prstGeom>
            <a:ln w="12700" cap="flat">
              <a:noFill/>
              <a:miter lim="400000"/>
            </a:ln>
            <a:effectLst/>
          </p:spPr>
        </p:pic>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Text Placeholder 5"/>
          <p:cNvSpPr>
            <a:spLocks noGrp="1"/>
          </p:cNvSpPr>
          <p:nvPr>
            <p:ph type="body" idx="21"/>
          </p:nvPr>
        </p:nvSpPr>
        <p:spPr>
          <a:xfrm>
            <a:off x="1591768" y="1873471"/>
            <a:ext cx="8511278" cy="464804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pPr defTabSz="832104">
              <a:spcBef>
                <a:spcPts val="900"/>
              </a:spcBef>
              <a:defRPr sz="2184">
                <a:solidFill>
                  <a:srgbClr val="C54A9A"/>
                </a:solidFill>
              </a:defRPr>
            </a:pPr>
            <a:r>
              <a:rPr dirty="0"/>
              <a:t>4. </a:t>
            </a:r>
            <a:r>
              <a:rPr dirty="0" err="1"/>
              <a:t>Erkläre</a:t>
            </a:r>
            <a:r>
              <a:rPr dirty="0"/>
              <a:t>, was </a:t>
            </a:r>
            <a:r>
              <a:rPr dirty="0" err="1"/>
              <a:t>deine</a:t>
            </a:r>
            <a:r>
              <a:rPr dirty="0"/>
              <a:t> </a:t>
            </a:r>
            <a:r>
              <a:rPr dirty="0" err="1"/>
              <a:t>Lösung</a:t>
            </a:r>
            <a:r>
              <a:rPr dirty="0"/>
              <a:t> </a:t>
            </a:r>
            <a:r>
              <a:rPr dirty="0" err="1"/>
              <a:t>für</a:t>
            </a:r>
            <a:r>
              <a:rPr dirty="0"/>
              <a:t> </a:t>
            </a:r>
            <a:r>
              <a:rPr dirty="0" err="1"/>
              <a:t>deine</a:t>
            </a:r>
            <a:r>
              <a:rPr dirty="0"/>
              <a:t> </a:t>
            </a:r>
            <a:r>
              <a:rPr dirty="0" err="1"/>
              <a:t>Kunden</a:t>
            </a:r>
            <a:r>
              <a:rPr dirty="0"/>
              <a:t> </a:t>
            </a:r>
            <a:r>
              <a:rPr dirty="0" err="1"/>
              <a:t>bedeutet</a:t>
            </a:r>
            <a:r>
              <a:rPr dirty="0"/>
              <a:t>. </a:t>
            </a:r>
            <a:r>
              <a:rPr dirty="0">
                <a:solidFill>
                  <a:srgbClr val="142D55"/>
                </a:solidFill>
              </a:rPr>
              <a:t>In </a:t>
            </a:r>
            <a:r>
              <a:rPr dirty="0" err="1">
                <a:solidFill>
                  <a:srgbClr val="142D55"/>
                </a:solidFill>
              </a:rPr>
              <a:t>einem</a:t>
            </a:r>
            <a:r>
              <a:rPr dirty="0">
                <a:solidFill>
                  <a:srgbClr val="142D55"/>
                </a:solidFill>
              </a:rPr>
              <a:t> </a:t>
            </a:r>
            <a:r>
              <a:rPr dirty="0" err="1">
                <a:solidFill>
                  <a:srgbClr val="142D55"/>
                </a:solidFill>
              </a:rPr>
              <a:t>Satz</a:t>
            </a:r>
            <a:r>
              <a:rPr dirty="0">
                <a:solidFill>
                  <a:srgbClr val="142D55"/>
                </a:solidFill>
              </a:rPr>
              <a:t>: Was </a:t>
            </a:r>
            <a:r>
              <a:rPr dirty="0" err="1">
                <a:solidFill>
                  <a:srgbClr val="142D55"/>
                </a:solidFill>
              </a:rPr>
              <a:t>ist</a:t>
            </a:r>
            <a:r>
              <a:rPr dirty="0">
                <a:solidFill>
                  <a:srgbClr val="142D55"/>
                </a:solidFill>
              </a:rPr>
              <a:t> das </a:t>
            </a:r>
            <a:r>
              <a:rPr dirty="0" err="1">
                <a:solidFill>
                  <a:srgbClr val="142D55"/>
                </a:solidFill>
              </a:rPr>
              <a:t>Endergebnis</a:t>
            </a:r>
            <a:r>
              <a:rPr dirty="0">
                <a:solidFill>
                  <a:srgbClr val="142D55"/>
                </a:solidFill>
              </a:rPr>
              <a:t> </a:t>
            </a:r>
            <a:r>
              <a:rPr dirty="0" err="1">
                <a:solidFill>
                  <a:srgbClr val="142D55"/>
                </a:solidFill>
              </a:rPr>
              <a:t>deiner</a:t>
            </a:r>
            <a:r>
              <a:rPr dirty="0">
                <a:solidFill>
                  <a:srgbClr val="142D55"/>
                </a:solidFill>
              </a:rPr>
              <a:t> </a:t>
            </a:r>
            <a:r>
              <a:rPr dirty="0" err="1">
                <a:solidFill>
                  <a:srgbClr val="142D55"/>
                </a:solidFill>
              </a:rPr>
              <a:t>Dienstleistung</a:t>
            </a:r>
            <a:r>
              <a:rPr dirty="0">
                <a:solidFill>
                  <a:srgbClr val="142D55"/>
                </a:solidFill>
              </a:rPr>
              <a:t> </a:t>
            </a:r>
            <a:r>
              <a:rPr dirty="0" err="1">
                <a:solidFill>
                  <a:srgbClr val="142D55"/>
                </a:solidFill>
              </a:rPr>
              <a:t>oder</a:t>
            </a:r>
            <a:r>
              <a:rPr dirty="0">
                <a:solidFill>
                  <a:srgbClr val="142D55"/>
                </a:solidFill>
              </a:rPr>
              <a:t> </a:t>
            </a:r>
            <a:r>
              <a:rPr dirty="0" err="1">
                <a:solidFill>
                  <a:srgbClr val="142D55"/>
                </a:solidFill>
              </a:rPr>
              <a:t>deines</a:t>
            </a:r>
            <a:r>
              <a:rPr dirty="0">
                <a:solidFill>
                  <a:srgbClr val="142D55"/>
                </a:solidFill>
              </a:rPr>
              <a:t> </a:t>
            </a:r>
            <a:r>
              <a:rPr dirty="0" err="1">
                <a:solidFill>
                  <a:srgbClr val="142D55"/>
                </a:solidFill>
              </a:rPr>
              <a:t>Produkts</a:t>
            </a:r>
            <a:r>
              <a:rPr dirty="0">
                <a:solidFill>
                  <a:srgbClr val="142D55"/>
                </a:solidFill>
              </a:rPr>
              <a:t>? Spart es Geld, </a:t>
            </a:r>
            <a:r>
              <a:rPr dirty="0" err="1">
                <a:solidFill>
                  <a:srgbClr val="142D55"/>
                </a:solidFill>
              </a:rPr>
              <a:t>macht</a:t>
            </a:r>
            <a:r>
              <a:rPr dirty="0">
                <a:solidFill>
                  <a:srgbClr val="142D55"/>
                </a:solidFill>
              </a:rPr>
              <a:t> es das Leben </a:t>
            </a:r>
            <a:r>
              <a:rPr dirty="0" err="1">
                <a:solidFill>
                  <a:srgbClr val="142D55"/>
                </a:solidFill>
              </a:rPr>
              <a:t>leichter</a:t>
            </a:r>
            <a:r>
              <a:rPr dirty="0">
                <a:solidFill>
                  <a:srgbClr val="142D55"/>
                </a:solidFill>
              </a:rPr>
              <a:t> </a:t>
            </a:r>
            <a:r>
              <a:rPr dirty="0" err="1">
                <a:solidFill>
                  <a:srgbClr val="142D55"/>
                </a:solidFill>
              </a:rPr>
              <a:t>oder</a:t>
            </a:r>
            <a:r>
              <a:rPr dirty="0">
                <a:solidFill>
                  <a:srgbClr val="142D55"/>
                </a:solidFill>
              </a:rPr>
              <a:t> </a:t>
            </a:r>
            <a:r>
              <a:rPr dirty="0" err="1">
                <a:solidFill>
                  <a:srgbClr val="142D55"/>
                </a:solidFill>
              </a:rPr>
              <a:t>eröffnet</a:t>
            </a:r>
            <a:r>
              <a:rPr dirty="0">
                <a:solidFill>
                  <a:srgbClr val="142D55"/>
                </a:solidFill>
              </a:rPr>
              <a:t> es </a:t>
            </a:r>
            <a:r>
              <a:rPr dirty="0" err="1">
                <a:solidFill>
                  <a:srgbClr val="142D55"/>
                </a:solidFill>
              </a:rPr>
              <a:t>neue</a:t>
            </a:r>
            <a:r>
              <a:rPr dirty="0">
                <a:solidFill>
                  <a:srgbClr val="142D55"/>
                </a:solidFill>
              </a:rPr>
              <a:t> </a:t>
            </a:r>
            <a:r>
              <a:rPr dirty="0" err="1">
                <a:solidFill>
                  <a:srgbClr val="142D55"/>
                </a:solidFill>
              </a:rPr>
              <a:t>Möglichkeiten</a:t>
            </a:r>
            <a:r>
              <a:rPr dirty="0">
                <a:solidFill>
                  <a:srgbClr val="142D55"/>
                </a:solidFill>
              </a:rPr>
              <a:t>?</a:t>
            </a:r>
          </a:p>
          <a:p>
            <a:pPr defTabSz="832104">
              <a:spcBef>
                <a:spcPts val="900"/>
              </a:spcBef>
              <a:defRPr sz="2184">
                <a:solidFill>
                  <a:srgbClr val="C54A9A"/>
                </a:solidFill>
              </a:defRPr>
            </a:pPr>
            <a:r>
              <a:rPr dirty="0"/>
              <a:t>5. </a:t>
            </a:r>
            <a:r>
              <a:rPr dirty="0" err="1"/>
              <a:t>Personifiziere</a:t>
            </a:r>
            <a:r>
              <a:rPr dirty="0"/>
              <a:t>. </a:t>
            </a:r>
            <a:r>
              <a:rPr dirty="0" err="1">
                <a:solidFill>
                  <a:srgbClr val="142D55"/>
                </a:solidFill>
              </a:rPr>
              <a:t>Wenn</a:t>
            </a:r>
            <a:r>
              <a:rPr dirty="0">
                <a:solidFill>
                  <a:srgbClr val="142D55"/>
                </a:solidFill>
              </a:rPr>
              <a:t> </a:t>
            </a:r>
            <a:r>
              <a:rPr dirty="0" err="1">
                <a:solidFill>
                  <a:srgbClr val="142D55"/>
                </a:solidFill>
              </a:rPr>
              <a:t>möglich</a:t>
            </a:r>
            <a:r>
              <a:rPr dirty="0">
                <a:solidFill>
                  <a:srgbClr val="142D55"/>
                </a:solidFill>
              </a:rPr>
              <a:t>, </a:t>
            </a:r>
            <a:r>
              <a:rPr dirty="0" err="1">
                <a:solidFill>
                  <a:srgbClr val="142D55"/>
                </a:solidFill>
              </a:rPr>
              <a:t>beziehe</a:t>
            </a:r>
            <a:r>
              <a:rPr dirty="0">
                <a:solidFill>
                  <a:srgbClr val="142D55"/>
                </a:solidFill>
              </a:rPr>
              <a:t> </a:t>
            </a:r>
            <a:r>
              <a:rPr dirty="0" err="1">
                <a:solidFill>
                  <a:srgbClr val="142D55"/>
                </a:solidFill>
              </a:rPr>
              <a:t>deine</a:t>
            </a:r>
            <a:r>
              <a:rPr dirty="0">
                <a:solidFill>
                  <a:srgbClr val="142D55"/>
                </a:solidFill>
              </a:rPr>
              <a:t> </a:t>
            </a:r>
            <a:r>
              <a:rPr dirty="0" err="1">
                <a:solidFill>
                  <a:srgbClr val="142D55"/>
                </a:solidFill>
              </a:rPr>
              <a:t>Erklärung</a:t>
            </a:r>
            <a:r>
              <a:rPr dirty="0">
                <a:solidFill>
                  <a:srgbClr val="142D55"/>
                </a:solidFill>
              </a:rPr>
              <a:t> auf die Person, </a:t>
            </a:r>
            <a:r>
              <a:rPr dirty="0" err="1">
                <a:solidFill>
                  <a:srgbClr val="142D55"/>
                </a:solidFill>
              </a:rPr>
              <a:t>mit</a:t>
            </a:r>
            <a:r>
              <a:rPr dirty="0">
                <a:solidFill>
                  <a:srgbClr val="142D55"/>
                </a:solidFill>
              </a:rPr>
              <a:t> der du </a:t>
            </a:r>
            <a:r>
              <a:rPr dirty="0" err="1">
                <a:solidFill>
                  <a:srgbClr val="142D55"/>
                </a:solidFill>
              </a:rPr>
              <a:t>sprichst</a:t>
            </a:r>
            <a:r>
              <a:rPr dirty="0">
                <a:solidFill>
                  <a:srgbClr val="142D55"/>
                </a:solidFill>
              </a:rPr>
              <a:t>. Hat das Problem, das du </a:t>
            </a:r>
            <a:r>
              <a:rPr dirty="0" err="1">
                <a:solidFill>
                  <a:srgbClr val="142D55"/>
                </a:solidFill>
              </a:rPr>
              <a:t>löst</a:t>
            </a:r>
            <a:r>
              <a:rPr dirty="0">
                <a:solidFill>
                  <a:srgbClr val="142D55"/>
                </a:solidFill>
              </a:rPr>
              <a:t>, dich </a:t>
            </a:r>
            <a:r>
              <a:rPr dirty="0" err="1">
                <a:solidFill>
                  <a:srgbClr val="142D55"/>
                </a:solidFill>
              </a:rPr>
              <a:t>betroffen</a:t>
            </a:r>
            <a:r>
              <a:rPr dirty="0">
                <a:solidFill>
                  <a:srgbClr val="142D55"/>
                </a:solidFill>
              </a:rPr>
              <a:t>? </a:t>
            </a:r>
            <a:r>
              <a:rPr dirty="0" err="1">
                <a:solidFill>
                  <a:srgbClr val="142D55"/>
                </a:solidFill>
              </a:rPr>
              <a:t>Kennst</a:t>
            </a:r>
            <a:r>
              <a:rPr dirty="0">
                <a:solidFill>
                  <a:srgbClr val="142D55"/>
                </a:solidFill>
              </a:rPr>
              <a:t> du </a:t>
            </a:r>
            <a:r>
              <a:rPr dirty="0" err="1">
                <a:solidFill>
                  <a:srgbClr val="142D55"/>
                </a:solidFill>
              </a:rPr>
              <a:t>jemanden</a:t>
            </a:r>
            <a:r>
              <a:rPr dirty="0">
                <a:solidFill>
                  <a:srgbClr val="142D55"/>
                </a:solidFill>
              </a:rPr>
              <a:t> </a:t>
            </a:r>
            <a:r>
              <a:rPr dirty="0" err="1">
                <a:solidFill>
                  <a:srgbClr val="142D55"/>
                </a:solidFill>
              </a:rPr>
              <a:t>mit</a:t>
            </a:r>
            <a:r>
              <a:rPr dirty="0">
                <a:solidFill>
                  <a:srgbClr val="142D55"/>
                </a:solidFill>
              </a:rPr>
              <a:t> </a:t>
            </a:r>
            <a:r>
              <a:rPr dirty="0" err="1">
                <a:solidFill>
                  <a:srgbClr val="142D55"/>
                </a:solidFill>
              </a:rPr>
              <a:t>diesem</a:t>
            </a:r>
            <a:r>
              <a:rPr dirty="0">
                <a:solidFill>
                  <a:srgbClr val="142D55"/>
                </a:solidFill>
              </a:rPr>
              <a:t> Problem? Je </a:t>
            </a:r>
            <a:r>
              <a:rPr dirty="0" err="1">
                <a:solidFill>
                  <a:srgbClr val="142D55"/>
                </a:solidFill>
              </a:rPr>
              <a:t>interaktiver</a:t>
            </a:r>
            <a:r>
              <a:rPr dirty="0">
                <a:solidFill>
                  <a:srgbClr val="142D55"/>
                </a:solidFill>
              </a:rPr>
              <a:t> du </a:t>
            </a:r>
            <a:r>
              <a:rPr dirty="0" err="1">
                <a:solidFill>
                  <a:srgbClr val="142D55"/>
                </a:solidFill>
              </a:rPr>
              <a:t>deine</a:t>
            </a:r>
            <a:r>
              <a:rPr dirty="0">
                <a:solidFill>
                  <a:srgbClr val="142D55"/>
                </a:solidFill>
              </a:rPr>
              <a:t> Definition </a:t>
            </a:r>
            <a:r>
              <a:rPr dirty="0" err="1">
                <a:solidFill>
                  <a:srgbClr val="142D55"/>
                </a:solidFill>
              </a:rPr>
              <a:t>gestalten</a:t>
            </a:r>
            <a:r>
              <a:rPr dirty="0">
                <a:solidFill>
                  <a:srgbClr val="142D55"/>
                </a:solidFill>
              </a:rPr>
              <a:t> </a:t>
            </a:r>
            <a:r>
              <a:rPr dirty="0" err="1">
                <a:solidFill>
                  <a:srgbClr val="142D55"/>
                </a:solidFill>
              </a:rPr>
              <a:t>kannst</a:t>
            </a:r>
            <a:r>
              <a:rPr dirty="0">
                <a:solidFill>
                  <a:srgbClr val="142D55"/>
                </a:solidFill>
              </a:rPr>
              <a:t>, </a:t>
            </a:r>
            <a:r>
              <a:rPr dirty="0" err="1">
                <a:solidFill>
                  <a:srgbClr val="142D55"/>
                </a:solidFill>
              </a:rPr>
              <a:t>desto</a:t>
            </a:r>
            <a:r>
              <a:rPr dirty="0">
                <a:solidFill>
                  <a:srgbClr val="142D55"/>
                </a:solidFill>
              </a:rPr>
              <a:t> </a:t>
            </a:r>
            <a:r>
              <a:rPr dirty="0" err="1">
                <a:solidFill>
                  <a:srgbClr val="142D55"/>
                </a:solidFill>
              </a:rPr>
              <a:t>höher</a:t>
            </a:r>
            <a:r>
              <a:rPr dirty="0">
                <a:solidFill>
                  <a:srgbClr val="142D55"/>
                </a:solidFill>
              </a:rPr>
              <a:t> </a:t>
            </a:r>
            <a:r>
              <a:rPr dirty="0" err="1">
                <a:solidFill>
                  <a:srgbClr val="142D55"/>
                </a:solidFill>
              </a:rPr>
              <a:t>sind</a:t>
            </a:r>
            <a:r>
              <a:rPr dirty="0">
                <a:solidFill>
                  <a:srgbClr val="142D55"/>
                </a:solidFill>
              </a:rPr>
              <a:t> die </a:t>
            </a:r>
            <a:r>
              <a:rPr dirty="0" err="1">
                <a:solidFill>
                  <a:srgbClr val="142D55"/>
                </a:solidFill>
              </a:rPr>
              <a:t>Chancen</a:t>
            </a:r>
            <a:r>
              <a:rPr dirty="0">
                <a:solidFill>
                  <a:srgbClr val="142D55"/>
                </a:solidFill>
              </a:rPr>
              <a:t>, </a:t>
            </a:r>
            <a:r>
              <a:rPr dirty="0" err="1">
                <a:solidFill>
                  <a:srgbClr val="142D55"/>
                </a:solidFill>
              </a:rPr>
              <a:t>dass</a:t>
            </a:r>
            <a:r>
              <a:rPr dirty="0">
                <a:solidFill>
                  <a:srgbClr val="142D55"/>
                </a:solidFill>
              </a:rPr>
              <a:t> </a:t>
            </a:r>
            <a:r>
              <a:rPr dirty="0" err="1">
                <a:solidFill>
                  <a:srgbClr val="142D55"/>
                </a:solidFill>
              </a:rPr>
              <a:t>dein</a:t>
            </a:r>
            <a:r>
              <a:rPr dirty="0">
                <a:solidFill>
                  <a:srgbClr val="142D55"/>
                </a:solidFill>
              </a:rPr>
              <a:t> </a:t>
            </a:r>
            <a:r>
              <a:rPr dirty="0" err="1">
                <a:solidFill>
                  <a:srgbClr val="142D55"/>
                </a:solidFill>
              </a:rPr>
              <a:t>Publikum</a:t>
            </a:r>
            <a:r>
              <a:rPr dirty="0">
                <a:solidFill>
                  <a:srgbClr val="142D55"/>
                </a:solidFill>
              </a:rPr>
              <a:t> </a:t>
            </a:r>
            <a:r>
              <a:rPr dirty="0" err="1">
                <a:solidFill>
                  <a:srgbClr val="142D55"/>
                </a:solidFill>
              </a:rPr>
              <a:t>dafür</a:t>
            </a:r>
            <a:r>
              <a:rPr dirty="0">
                <a:solidFill>
                  <a:srgbClr val="142D55"/>
                </a:solidFill>
              </a:rPr>
              <a:t> </a:t>
            </a:r>
            <a:r>
              <a:rPr dirty="0" err="1">
                <a:solidFill>
                  <a:srgbClr val="142D55"/>
                </a:solidFill>
              </a:rPr>
              <a:t>empfänglich</a:t>
            </a:r>
            <a:r>
              <a:rPr dirty="0">
                <a:solidFill>
                  <a:srgbClr val="142D55"/>
                </a:solidFill>
              </a:rPr>
              <a:t> </a:t>
            </a:r>
            <a:r>
              <a:rPr dirty="0" err="1">
                <a:solidFill>
                  <a:srgbClr val="142D55"/>
                </a:solidFill>
              </a:rPr>
              <a:t>ist</a:t>
            </a:r>
            <a:r>
              <a:rPr dirty="0">
                <a:solidFill>
                  <a:srgbClr val="142D55"/>
                </a:solidFill>
              </a:rPr>
              <a:t>. </a:t>
            </a:r>
          </a:p>
          <a:p>
            <a:pPr defTabSz="832104">
              <a:spcBef>
                <a:spcPts val="900"/>
              </a:spcBef>
              <a:defRPr sz="2184">
                <a:solidFill>
                  <a:srgbClr val="C54A9A"/>
                </a:solidFill>
              </a:defRPr>
            </a:pPr>
            <a:r>
              <a:rPr dirty="0"/>
              <a:t>6. </a:t>
            </a:r>
            <a:r>
              <a:rPr dirty="0" err="1"/>
              <a:t>Nutze</a:t>
            </a:r>
            <a:r>
              <a:rPr dirty="0"/>
              <a:t> Storytelling. </a:t>
            </a:r>
            <a:r>
              <a:rPr dirty="0">
                <a:solidFill>
                  <a:srgbClr val="142D55"/>
                </a:solidFill>
              </a:rPr>
              <a:t>Hat </a:t>
            </a:r>
            <a:r>
              <a:rPr dirty="0" err="1">
                <a:solidFill>
                  <a:srgbClr val="142D55"/>
                </a:solidFill>
              </a:rPr>
              <a:t>dein</a:t>
            </a:r>
            <a:r>
              <a:rPr dirty="0">
                <a:solidFill>
                  <a:srgbClr val="142D55"/>
                </a:solidFill>
              </a:rPr>
              <a:t> </a:t>
            </a:r>
            <a:r>
              <a:rPr dirty="0" err="1">
                <a:solidFill>
                  <a:srgbClr val="142D55"/>
                </a:solidFill>
              </a:rPr>
              <a:t>Produkt</a:t>
            </a:r>
            <a:r>
              <a:rPr dirty="0">
                <a:solidFill>
                  <a:srgbClr val="142D55"/>
                </a:solidFill>
              </a:rPr>
              <a:t> </a:t>
            </a:r>
            <a:r>
              <a:rPr dirty="0" err="1">
                <a:solidFill>
                  <a:srgbClr val="142D55"/>
                </a:solidFill>
              </a:rPr>
              <a:t>eine</a:t>
            </a:r>
            <a:r>
              <a:rPr dirty="0">
                <a:solidFill>
                  <a:srgbClr val="142D55"/>
                </a:solidFill>
              </a:rPr>
              <a:t> </a:t>
            </a:r>
            <a:r>
              <a:rPr dirty="0" err="1">
                <a:solidFill>
                  <a:srgbClr val="142D55"/>
                </a:solidFill>
              </a:rPr>
              <a:t>Hintergrundgeschichte</a:t>
            </a:r>
            <a:r>
              <a:rPr dirty="0">
                <a:solidFill>
                  <a:srgbClr val="142D55"/>
                </a:solidFill>
              </a:rPr>
              <a:t>, die </a:t>
            </a:r>
            <a:r>
              <a:rPr dirty="0" err="1">
                <a:solidFill>
                  <a:srgbClr val="142D55"/>
                </a:solidFill>
              </a:rPr>
              <a:t>für</a:t>
            </a:r>
            <a:r>
              <a:rPr dirty="0">
                <a:solidFill>
                  <a:srgbClr val="142D55"/>
                </a:solidFill>
              </a:rPr>
              <a:t> dich </a:t>
            </a:r>
            <a:r>
              <a:rPr dirty="0" err="1">
                <a:solidFill>
                  <a:srgbClr val="142D55"/>
                </a:solidFill>
              </a:rPr>
              <a:t>etwas</a:t>
            </a:r>
            <a:r>
              <a:rPr dirty="0">
                <a:solidFill>
                  <a:srgbClr val="142D55"/>
                </a:solidFill>
              </a:rPr>
              <a:t> </a:t>
            </a:r>
            <a:r>
              <a:rPr dirty="0" err="1">
                <a:solidFill>
                  <a:srgbClr val="142D55"/>
                </a:solidFill>
              </a:rPr>
              <a:t>ganz</a:t>
            </a:r>
            <a:r>
              <a:rPr dirty="0">
                <a:solidFill>
                  <a:srgbClr val="142D55"/>
                </a:solidFill>
              </a:rPr>
              <a:t> </a:t>
            </a:r>
            <a:r>
              <a:rPr dirty="0" err="1">
                <a:solidFill>
                  <a:srgbClr val="142D55"/>
                </a:solidFill>
              </a:rPr>
              <a:t>Besonderes</a:t>
            </a:r>
            <a:r>
              <a:rPr dirty="0">
                <a:solidFill>
                  <a:srgbClr val="142D55"/>
                </a:solidFill>
              </a:rPr>
              <a:t> </a:t>
            </a:r>
            <a:r>
              <a:rPr dirty="0" err="1">
                <a:solidFill>
                  <a:srgbClr val="142D55"/>
                </a:solidFill>
              </a:rPr>
              <a:t>ist</a:t>
            </a:r>
            <a:r>
              <a:rPr dirty="0">
                <a:solidFill>
                  <a:srgbClr val="142D55"/>
                </a:solidFill>
              </a:rPr>
              <a:t>? Die </a:t>
            </a:r>
            <a:r>
              <a:rPr dirty="0" err="1">
                <a:solidFill>
                  <a:srgbClr val="142D55"/>
                </a:solidFill>
              </a:rPr>
              <a:t>Chancen</a:t>
            </a:r>
            <a:r>
              <a:rPr dirty="0">
                <a:solidFill>
                  <a:srgbClr val="142D55"/>
                </a:solidFill>
              </a:rPr>
              <a:t> </a:t>
            </a:r>
            <a:r>
              <a:rPr dirty="0" err="1">
                <a:solidFill>
                  <a:srgbClr val="142D55"/>
                </a:solidFill>
              </a:rPr>
              <a:t>stehen</a:t>
            </a:r>
            <a:r>
              <a:rPr dirty="0">
                <a:solidFill>
                  <a:srgbClr val="142D55"/>
                </a:solidFill>
              </a:rPr>
              <a:t> gut, </a:t>
            </a:r>
            <a:r>
              <a:rPr dirty="0" err="1">
                <a:solidFill>
                  <a:srgbClr val="142D55"/>
                </a:solidFill>
              </a:rPr>
              <a:t>dass</a:t>
            </a:r>
            <a:r>
              <a:rPr dirty="0">
                <a:solidFill>
                  <a:srgbClr val="142D55"/>
                </a:solidFill>
              </a:rPr>
              <a:t> es </a:t>
            </a:r>
            <a:r>
              <a:rPr dirty="0" err="1">
                <a:solidFill>
                  <a:srgbClr val="142D55"/>
                </a:solidFill>
              </a:rPr>
              <a:t>auch</a:t>
            </a:r>
            <a:r>
              <a:rPr dirty="0">
                <a:solidFill>
                  <a:srgbClr val="142D55"/>
                </a:solidFill>
              </a:rPr>
              <a:t> </a:t>
            </a:r>
            <a:r>
              <a:rPr dirty="0" err="1">
                <a:solidFill>
                  <a:srgbClr val="142D55"/>
                </a:solidFill>
              </a:rPr>
              <a:t>für</a:t>
            </a:r>
            <a:r>
              <a:rPr dirty="0">
                <a:solidFill>
                  <a:srgbClr val="142D55"/>
                </a:solidFill>
              </a:rPr>
              <a:t> </a:t>
            </a:r>
            <a:r>
              <a:rPr dirty="0" err="1">
                <a:solidFill>
                  <a:srgbClr val="142D55"/>
                </a:solidFill>
              </a:rPr>
              <a:t>dein</a:t>
            </a:r>
            <a:r>
              <a:rPr dirty="0">
                <a:solidFill>
                  <a:srgbClr val="142D55"/>
                </a:solidFill>
              </a:rPr>
              <a:t> </a:t>
            </a:r>
            <a:r>
              <a:rPr dirty="0" err="1">
                <a:solidFill>
                  <a:srgbClr val="142D55"/>
                </a:solidFill>
              </a:rPr>
              <a:t>Publikum</a:t>
            </a:r>
            <a:r>
              <a:rPr dirty="0">
                <a:solidFill>
                  <a:srgbClr val="142D55"/>
                </a:solidFill>
              </a:rPr>
              <a:t> </a:t>
            </a:r>
            <a:r>
              <a:rPr dirty="0" err="1">
                <a:solidFill>
                  <a:srgbClr val="142D55"/>
                </a:solidFill>
              </a:rPr>
              <a:t>besonders</a:t>
            </a:r>
            <a:r>
              <a:rPr dirty="0">
                <a:solidFill>
                  <a:srgbClr val="142D55"/>
                </a:solidFill>
              </a:rPr>
              <a:t> und </a:t>
            </a:r>
            <a:r>
              <a:rPr dirty="0" err="1">
                <a:solidFill>
                  <a:srgbClr val="142D55"/>
                </a:solidFill>
              </a:rPr>
              <a:t>liebenswert</a:t>
            </a:r>
            <a:r>
              <a:rPr dirty="0">
                <a:solidFill>
                  <a:srgbClr val="142D55"/>
                </a:solidFill>
              </a:rPr>
              <a:t> sein </a:t>
            </a:r>
            <a:r>
              <a:rPr dirty="0" err="1">
                <a:solidFill>
                  <a:srgbClr val="142D55"/>
                </a:solidFill>
              </a:rPr>
              <a:t>wird</a:t>
            </a:r>
            <a:r>
              <a:rPr dirty="0">
                <a:solidFill>
                  <a:srgbClr val="142D55"/>
                </a:solidFill>
              </a:rPr>
              <a:t>. </a:t>
            </a:r>
            <a:r>
              <a:rPr dirty="0" err="1">
                <a:solidFill>
                  <a:srgbClr val="142D55"/>
                </a:solidFill>
              </a:rPr>
              <a:t>Verwende</a:t>
            </a:r>
            <a:r>
              <a:rPr dirty="0">
                <a:solidFill>
                  <a:srgbClr val="142D55"/>
                </a:solidFill>
              </a:rPr>
              <a:t> </a:t>
            </a:r>
            <a:r>
              <a:rPr dirty="0" err="1">
                <a:solidFill>
                  <a:srgbClr val="142D55"/>
                </a:solidFill>
              </a:rPr>
              <a:t>diese</a:t>
            </a:r>
            <a:r>
              <a:rPr dirty="0">
                <a:solidFill>
                  <a:srgbClr val="142D55"/>
                </a:solidFill>
              </a:rPr>
              <a:t> </a:t>
            </a:r>
            <a:r>
              <a:rPr dirty="0" err="1">
                <a:solidFill>
                  <a:srgbClr val="142D55"/>
                </a:solidFill>
              </a:rPr>
              <a:t>Geschichte</a:t>
            </a:r>
            <a:r>
              <a:rPr dirty="0">
                <a:solidFill>
                  <a:srgbClr val="142D55"/>
                </a:solidFill>
              </a:rPr>
              <a:t> in der </a:t>
            </a:r>
            <a:r>
              <a:rPr dirty="0" err="1">
                <a:solidFill>
                  <a:srgbClr val="142D55"/>
                </a:solidFill>
              </a:rPr>
              <a:t>Beschreibung</a:t>
            </a:r>
            <a:r>
              <a:rPr dirty="0">
                <a:solidFill>
                  <a:srgbClr val="142D55"/>
                </a:solidFill>
              </a:rPr>
              <a:t> </a:t>
            </a:r>
            <a:r>
              <a:rPr dirty="0" err="1">
                <a:solidFill>
                  <a:srgbClr val="142D55"/>
                </a:solidFill>
              </a:rPr>
              <a:t>deiner</a:t>
            </a:r>
            <a:r>
              <a:rPr dirty="0">
                <a:solidFill>
                  <a:srgbClr val="142D55"/>
                </a:solidFill>
              </a:rPr>
              <a:t> </a:t>
            </a:r>
            <a:r>
              <a:rPr dirty="0" err="1">
                <a:solidFill>
                  <a:srgbClr val="142D55"/>
                </a:solidFill>
              </a:rPr>
              <a:t>Geschäftsidee</a:t>
            </a:r>
            <a:r>
              <a:rPr dirty="0">
                <a:solidFill>
                  <a:srgbClr val="142D55"/>
                </a:solidFill>
              </a:rPr>
              <a:t>, um </a:t>
            </a:r>
            <a:r>
              <a:rPr dirty="0" err="1">
                <a:solidFill>
                  <a:srgbClr val="142D55"/>
                </a:solidFill>
              </a:rPr>
              <a:t>deinem</a:t>
            </a:r>
            <a:r>
              <a:rPr dirty="0">
                <a:solidFill>
                  <a:srgbClr val="142D55"/>
                </a:solidFill>
              </a:rPr>
              <a:t> </a:t>
            </a:r>
            <a:r>
              <a:rPr dirty="0" err="1">
                <a:solidFill>
                  <a:srgbClr val="142D55"/>
                </a:solidFill>
              </a:rPr>
              <a:t>Artikel</a:t>
            </a:r>
            <a:r>
              <a:rPr dirty="0">
                <a:solidFill>
                  <a:srgbClr val="142D55"/>
                </a:solidFill>
              </a:rPr>
              <a:t> </a:t>
            </a:r>
            <a:r>
              <a:rPr dirty="0" err="1">
                <a:solidFill>
                  <a:srgbClr val="142D55"/>
                </a:solidFill>
              </a:rPr>
              <a:t>mehr</a:t>
            </a:r>
            <a:r>
              <a:rPr dirty="0">
                <a:solidFill>
                  <a:srgbClr val="142D55"/>
                </a:solidFill>
              </a:rPr>
              <a:t> </a:t>
            </a:r>
            <a:r>
              <a:rPr dirty="0" err="1">
                <a:solidFill>
                  <a:srgbClr val="142D55"/>
                </a:solidFill>
              </a:rPr>
              <a:t>Charakter</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verleihen</a:t>
            </a:r>
            <a:r>
              <a:rPr dirty="0">
                <a:solidFill>
                  <a:srgbClr val="142D55"/>
                </a:solidFill>
              </a:rPr>
              <a:t>, </a:t>
            </a:r>
            <a:r>
              <a:rPr dirty="0" err="1">
                <a:solidFill>
                  <a:srgbClr val="142D55"/>
                </a:solidFill>
              </a:rPr>
              <a:t>dein</a:t>
            </a:r>
            <a:r>
              <a:rPr dirty="0">
                <a:solidFill>
                  <a:srgbClr val="142D55"/>
                </a:solidFill>
              </a:rPr>
              <a:t> </a:t>
            </a:r>
            <a:r>
              <a:rPr dirty="0" err="1">
                <a:solidFill>
                  <a:srgbClr val="142D55"/>
                </a:solidFill>
              </a:rPr>
              <a:t>Publikum</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fesseln</a:t>
            </a:r>
            <a:r>
              <a:rPr dirty="0">
                <a:solidFill>
                  <a:srgbClr val="142D55"/>
                </a:solidFill>
              </a:rPr>
              <a:t> und </a:t>
            </a:r>
            <a:r>
              <a:rPr lang="de-DE" dirty="0">
                <a:solidFill>
                  <a:srgbClr val="142D55"/>
                </a:solidFill>
              </a:rPr>
              <a:t>um </a:t>
            </a:r>
            <a:r>
              <a:rPr dirty="0">
                <a:solidFill>
                  <a:srgbClr val="142D55"/>
                </a:solidFill>
              </a:rPr>
              <a:t>Herzen und </a:t>
            </a:r>
            <a:r>
              <a:rPr lang="de-DE" dirty="0">
                <a:solidFill>
                  <a:srgbClr val="142D55"/>
                </a:solidFill>
              </a:rPr>
              <a:t>Gemüter</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gewinnen</a:t>
            </a:r>
            <a:r>
              <a:rPr dirty="0">
                <a:solidFill>
                  <a:srgbClr val="142D55"/>
                </a:solidFill>
              </a:rPr>
              <a:t>.</a:t>
            </a:r>
          </a:p>
        </p:txBody>
      </p:sp>
      <p:grpSp>
        <p:nvGrpSpPr>
          <p:cNvPr id="455" name="Google Shape;813;p39"/>
          <p:cNvGrpSpPr/>
          <p:nvPr/>
        </p:nvGrpSpPr>
        <p:grpSpPr>
          <a:xfrm>
            <a:off x="410415" y="924766"/>
            <a:ext cx="543439" cy="861479"/>
            <a:chOff x="0" y="52"/>
            <a:chExt cx="543438" cy="861477"/>
          </a:xfrm>
        </p:grpSpPr>
        <p:sp>
          <p:nvSpPr>
            <p:cNvPr id="447" name="Google Shape;814;p39"/>
            <p:cNvSpPr/>
            <p:nvPr/>
          </p:nvSpPr>
          <p:spPr>
            <a:xfrm>
              <a:off x="163538" y="750811"/>
              <a:ext cx="216362" cy="47641"/>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48" name="Google Shape;815;p39"/>
            <p:cNvSpPr/>
            <p:nvPr/>
          </p:nvSpPr>
          <p:spPr>
            <a:xfrm>
              <a:off x="163538" y="701850"/>
              <a:ext cx="216362" cy="47640"/>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49" name="Google Shape;816;p39"/>
            <p:cNvSpPr/>
            <p:nvPr/>
          </p:nvSpPr>
          <p:spPr>
            <a:xfrm>
              <a:off x="163538" y="798451"/>
              <a:ext cx="216362" cy="630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078"/>
                  </a:lnTo>
                  <a:lnTo>
                    <a:pt x="127" y="5739"/>
                  </a:lnTo>
                  <a:lnTo>
                    <a:pt x="517" y="8383"/>
                  </a:lnTo>
                  <a:lnTo>
                    <a:pt x="1029" y="10574"/>
                  </a:lnTo>
                  <a:lnTo>
                    <a:pt x="1800" y="11913"/>
                  </a:lnTo>
                  <a:lnTo>
                    <a:pt x="9897" y="21165"/>
                  </a:lnTo>
                  <a:lnTo>
                    <a:pt x="10800" y="21600"/>
                  </a:lnTo>
                  <a:lnTo>
                    <a:pt x="11697" y="21165"/>
                  </a:lnTo>
                  <a:lnTo>
                    <a:pt x="19800" y="11913"/>
                  </a:lnTo>
                  <a:lnTo>
                    <a:pt x="20571" y="10574"/>
                  </a:lnTo>
                  <a:lnTo>
                    <a:pt x="21083" y="8383"/>
                  </a:lnTo>
                  <a:lnTo>
                    <a:pt x="21468" y="5739"/>
                  </a:lnTo>
                  <a:lnTo>
                    <a:pt x="21600" y="3078"/>
                  </a:lnTo>
                  <a:lnTo>
                    <a:pt x="21600" y="0"/>
                  </a:lnTo>
                  <a:lnTo>
                    <a:pt x="0" y="0"/>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50" name="Google Shape;817;p39"/>
            <p:cNvSpPr/>
            <p:nvPr/>
          </p:nvSpPr>
          <p:spPr>
            <a:xfrm>
              <a:off x="140380"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934" y="9222"/>
                  </a:lnTo>
                  <a:lnTo>
                    <a:pt x="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51" name="Google Shape;818;p39"/>
            <p:cNvSpPr/>
            <p:nvPr/>
          </p:nvSpPr>
          <p:spPr>
            <a:xfrm>
              <a:off x="-1" y="52"/>
              <a:ext cx="543439" cy="650300"/>
            </a:xfrm>
            <a:custGeom>
              <a:avLst/>
              <a:gdLst/>
              <a:ahLst/>
              <a:cxnLst>
                <a:cxn ang="0">
                  <a:pos x="wd2" y="hd2"/>
                </a:cxn>
                <a:cxn ang="5400000">
                  <a:pos x="wd2" y="hd2"/>
                </a:cxn>
                <a:cxn ang="10800000">
                  <a:pos x="wd2" y="hd2"/>
                </a:cxn>
                <a:cxn ang="16200000">
                  <a:pos x="wd2" y="hd2"/>
                </a:cxn>
              </a:cxnLst>
              <a:rect l="0" t="0" r="r" b="b"/>
              <a:pathLst>
                <a:path w="21600" h="21600" extrusionOk="0">
                  <a:moveTo>
                    <a:pt x="15100" y="21600"/>
                  </a:moveTo>
                  <a:lnTo>
                    <a:pt x="15356" y="20659"/>
                  </a:lnTo>
                  <a:lnTo>
                    <a:pt x="15713" y="19761"/>
                  </a:lnTo>
                  <a:lnTo>
                    <a:pt x="16123" y="18906"/>
                  </a:lnTo>
                  <a:lnTo>
                    <a:pt x="16584" y="18135"/>
                  </a:lnTo>
                  <a:lnTo>
                    <a:pt x="17096" y="17408"/>
                  </a:lnTo>
                  <a:lnTo>
                    <a:pt x="17607" y="16681"/>
                  </a:lnTo>
                  <a:lnTo>
                    <a:pt x="18733" y="15313"/>
                  </a:lnTo>
                  <a:lnTo>
                    <a:pt x="19297" y="14628"/>
                  </a:lnTo>
                  <a:lnTo>
                    <a:pt x="19807" y="13945"/>
                  </a:lnTo>
                  <a:lnTo>
                    <a:pt x="20270" y="13260"/>
                  </a:lnTo>
                  <a:lnTo>
                    <a:pt x="20730" y="12490"/>
                  </a:lnTo>
                  <a:lnTo>
                    <a:pt x="21087" y="11719"/>
                  </a:lnTo>
                  <a:lnTo>
                    <a:pt x="21344" y="10864"/>
                  </a:lnTo>
                  <a:lnTo>
                    <a:pt x="21497" y="9967"/>
                  </a:lnTo>
                  <a:lnTo>
                    <a:pt x="21547" y="9496"/>
                  </a:lnTo>
                  <a:lnTo>
                    <a:pt x="21600" y="9025"/>
                  </a:lnTo>
                  <a:lnTo>
                    <a:pt x="21497" y="8084"/>
                  </a:lnTo>
                  <a:lnTo>
                    <a:pt x="21344" y="7187"/>
                  </a:lnTo>
                  <a:lnTo>
                    <a:pt x="21087" y="6329"/>
                  </a:lnTo>
                  <a:lnTo>
                    <a:pt x="20730" y="5518"/>
                  </a:lnTo>
                  <a:lnTo>
                    <a:pt x="20270" y="4705"/>
                  </a:lnTo>
                  <a:lnTo>
                    <a:pt x="19757" y="3978"/>
                  </a:lnTo>
                  <a:lnTo>
                    <a:pt x="19091" y="3293"/>
                  </a:lnTo>
                  <a:lnTo>
                    <a:pt x="18427" y="2652"/>
                  </a:lnTo>
                  <a:lnTo>
                    <a:pt x="17657" y="2053"/>
                  </a:lnTo>
                  <a:lnTo>
                    <a:pt x="16840" y="1540"/>
                  </a:lnTo>
                  <a:lnTo>
                    <a:pt x="15917" y="1112"/>
                  </a:lnTo>
                  <a:lnTo>
                    <a:pt x="14997" y="727"/>
                  </a:lnTo>
                  <a:lnTo>
                    <a:pt x="14024" y="427"/>
                  </a:lnTo>
                  <a:lnTo>
                    <a:pt x="12950" y="170"/>
                  </a:lnTo>
                  <a:lnTo>
                    <a:pt x="11926" y="42"/>
                  </a:lnTo>
                  <a:lnTo>
                    <a:pt x="10800" y="0"/>
                  </a:lnTo>
                  <a:lnTo>
                    <a:pt x="9674" y="42"/>
                  </a:lnTo>
                  <a:lnTo>
                    <a:pt x="8650" y="170"/>
                  </a:lnTo>
                  <a:lnTo>
                    <a:pt x="7576" y="427"/>
                  </a:lnTo>
                  <a:lnTo>
                    <a:pt x="6603" y="727"/>
                  </a:lnTo>
                  <a:lnTo>
                    <a:pt x="5681" y="1112"/>
                  </a:lnTo>
                  <a:lnTo>
                    <a:pt x="4760" y="1540"/>
                  </a:lnTo>
                  <a:lnTo>
                    <a:pt x="3940" y="2053"/>
                  </a:lnTo>
                  <a:lnTo>
                    <a:pt x="3173" y="2652"/>
                  </a:lnTo>
                  <a:lnTo>
                    <a:pt x="2507" y="3293"/>
                  </a:lnTo>
                  <a:lnTo>
                    <a:pt x="1843" y="3978"/>
                  </a:lnTo>
                  <a:lnTo>
                    <a:pt x="1330" y="4705"/>
                  </a:lnTo>
                  <a:lnTo>
                    <a:pt x="870" y="5518"/>
                  </a:lnTo>
                  <a:lnTo>
                    <a:pt x="513" y="6329"/>
                  </a:lnTo>
                  <a:lnTo>
                    <a:pt x="256" y="7187"/>
                  </a:lnTo>
                  <a:lnTo>
                    <a:pt x="103" y="8084"/>
                  </a:lnTo>
                  <a:lnTo>
                    <a:pt x="0" y="9025"/>
                  </a:lnTo>
                  <a:lnTo>
                    <a:pt x="50" y="9496"/>
                  </a:lnTo>
                  <a:lnTo>
                    <a:pt x="103" y="9967"/>
                  </a:lnTo>
                  <a:lnTo>
                    <a:pt x="256" y="10864"/>
                  </a:lnTo>
                  <a:lnTo>
                    <a:pt x="513" y="11719"/>
                  </a:lnTo>
                  <a:lnTo>
                    <a:pt x="870" y="12490"/>
                  </a:lnTo>
                  <a:lnTo>
                    <a:pt x="1330" y="13260"/>
                  </a:lnTo>
                  <a:lnTo>
                    <a:pt x="1791" y="13945"/>
                  </a:lnTo>
                  <a:lnTo>
                    <a:pt x="2303" y="14628"/>
                  </a:lnTo>
                  <a:lnTo>
                    <a:pt x="2867" y="15313"/>
                  </a:lnTo>
                  <a:lnTo>
                    <a:pt x="3993" y="16681"/>
                  </a:lnTo>
                  <a:lnTo>
                    <a:pt x="4504" y="17408"/>
                  </a:lnTo>
                  <a:lnTo>
                    <a:pt x="5016" y="18135"/>
                  </a:lnTo>
                  <a:lnTo>
                    <a:pt x="5477" y="18906"/>
                  </a:lnTo>
                  <a:lnTo>
                    <a:pt x="5887" y="19761"/>
                  </a:lnTo>
                  <a:lnTo>
                    <a:pt x="6244" y="20659"/>
                  </a:lnTo>
                  <a:lnTo>
                    <a:pt x="650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52" name="Google Shape;819;p39"/>
            <p:cNvSpPr/>
            <p:nvPr/>
          </p:nvSpPr>
          <p:spPr>
            <a:xfrm>
              <a:off x="328399"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66" y="9222"/>
                  </a:lnTo>
                  <a:lnTo>
                    <a:pt x="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53" name="Google Shape;820;p39"/>
            <p:cNvSpPr/>
            <p:nvPr/>
          </p:nvSpPr>
          <p:spPr>
            <a:xfrm>
              <a:off x="176440" y="284621"/>
              <a:ext cx="190558" cy="41242"/>
            </a:xfrm>
            <a:custGeom>
              <a:avLst/>
              <a:gdLst/>
              <a:ahLst/>
              <a:cxnLst>
                <a:cxn ang="0">
                  <a:pos x="wd2" y="hd2"/>
                </a:cxn>
                <a:cxn ang="5400000">
                  <a:pos x="wd2" y="hd2"/>
                </a:cxn>
                <a:cxn ang="10800000">
                  <a:pos x="wd2" y="hd2"/>
                </a:cxn>
                <a:cxn ang="16200000">
                  <a:pos x="wd2" y="hd2"/>
                </a:cxn>
              </a:cxnLst>
              <a:rect l="0" t="0" r="r" b="b"/>
              <a:pathLst>
                <a:path w="21600" h="21600" extrusionOk="0">
                  <a:moveTo>
                    <a:pt x="0" y="2022"/>
                  </a:moveTo>
                  <a:lnTo>
                    <a:pt x="4962" y="21600"/>
                  </a:lnTo>
                  <a:lnTo>
                    <a:pt x="9925" y="2022"/>
                  </a:lnTo>
                  <a:lnTo>
                    <a:pt x="10362" y="692"/>
                  </a:lnTo>
                  <a:lnTo>
                    <a:pt x="10800" y="0"/>
                  </a:lnTo>
                  <a:lnTo>
                    <a:pt x="11238" y="692"/>
                  </a:lnTo>
                  <a:lnTo>
                    <a:pt x="11675" y="2022"/>
                  </a:lnTo>
                  <a:lnTo>
                    <a:pt x="16638" y="21600"/>
                  </a:lnTo>
                  <a:lnTo>
                    <a:pt x="21600" y="2022"/>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54" name="Google Shape;821;p39"/>
            <p:cNvSpPr/>
            <p:nvPr/>
          </p:nvSpPr>
          <p:spPr>
            <a:xfrm>
              <a:off x="163538" y="655532"/>
              <a:ext cx="216362" cy="1"/>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grpSp>
      <p:sp>
        <p:nvSpPr>
          <p:cNvPr id="456" name="Text Placeholder 4"/>
          <p:cNvSpPr txBox="1"/>
          <p:nvPr/>
        </p:nvSpPr>
        <p:spPr>
          <a:xfrm>
            <a:off x="1591165" y="1056648"/>
            <a:ext cx="8933470" cy="697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C54A9A"/>
                </a:solidFill>
              </a:defRPr>
            </a:lvl1pPr>
          </a:lstStyle>
          <a:p>
            <a:r>
              <a:t>SCHRITT 1: DEFINIERE DEINE GESCHÄFTSIDEE</a:t>
            </a:r>
          </a:p>
        </p:txBody>
      </p:sp>
      <p:grpSp>
        <p:nvGrpSpPr>
          <p:cNvPr id="459" name="Group 17"/>
          <p:cNvGrpSpPr/>
          <p:nvPr/>
        </p:nvGrpSpPr>
        <p:grpSpPr>
          <a:xfrm>
            <a:off x="10183322" y="2326227"/>
            <a:ext cx="1951741" cy="2801570"/>
            <a:chOff x="0" y="0"/>
            <a:chExt cx="1951739" cy="2801569"/>
          </a:xfrm>
        </p:grpSpPr>
        <p:pic>
          <p:nvPicPr>
            <p:cNvPr id="457" name="Picture 18" descr="Picture 18"/>
            <p:cNvPicPr>
              <a:picLocks noChangeAspect="1"/>
            </p:cNvPicPr>
            <p:nvPr/>
          </p:nvPicPr>
          <p:blipFill>
            <a:blip r:embed="rId2"/>
            <a:stretch>
              <a:fillRect/>
            </a:stretch>
          </p:blipFill>
          <p:spPr>
            <a:xfrm>
              <a:off x="0" y="0"/>
              <a:ext cx="1951740" cy="2801570"/>
            </a:xfrm>
            <a:prstGeom prst="rect">
              <a:avLst/>
            </a:prstGeom>
            <a:ln w="12700" cap="flat">
              <a:noFill/>
              <a:miter lim="400000"/>
            </a:ln>
            <a:effectLst/>
          </p:spPr>
        </p:pic>
        <p:pic>
          <p:nvPicPr>
            <p:cNvPr id="458" name="Picture 19" descr="Picture 19"/>
            <p:cNvPicPr>
              <a:picLocks noChangeAspect="1"/>
            </p:cNvPicPr>
            <p:nvPr/>
          </p:nvPicPr>
          <p:blipFill>
            <a:blip r:embed="rId3"/>
            <a:stretch>
              <a:fillRect/>
            </a:stretch>
          </p:blipFill>
          <p:spPr>
            <a:xfrm>
              <a:off x="80608" y="1472020"/>
              <a:ext cx="277748" cy="340828"/>
            </a:xfrm>
            <a:prstGeom prst="rect">
              <a:avLst/>
            </a:prstGeom>
            <a:ln w="12700" cap="flat">
              <a:noFill/>
              <a:miter lim="400000"/>
            </a:ln>
            <a:effectLst/>
          </p:spPr>
        </p:pic>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Text Placeholder 5"/>
          <p:cNvSpPr>
            <a:spLocks noGrp="1"/>
          </p:cNvSpPr>
          <p:nvPr>
            <p:ph type="body" idx="21"/>
          </p:nvPr>
        </p:nvSpPr>
        <p:spPr>
          <a:xfrm>
            <a:off x="1592364" y="2036400"/>
            <a:ext cx="8511278" cy="456562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just" defTabSz="905255">
              <a:spcBef>
                <a:spcPts val="900"/>
              </a:spcBef>
              <a:defRPr sz="2376">
                <a:solidFill>
                  <a:srgbClr val="C54A9A"/>
                </a:solidFill>
              </a:defRPr>
            </a:pPr>
            <a:r>
              <a:rPr dirty="0"/>
              <a:t>7. </a:t>
            </a:r>
            <a:r>
              <a:rPr dirty="0" err="1"/>
              <a:t>Denke</a:t>
            </a:r>
            <a:r>
              <a:rPr dirty="0"/>
              <a:t> </a:t>
            </a:r>
            <a:r>
              <a:rPr dirty="0" err="1"/>
              <a:t>visuell</a:t>
            </a:r>
            <a:r>
              <a:rPr dirty="0"/>
              <a:t>. </a:t>
            </a:r>
            <a:r>
              <a:rPr dirty="0" err="1">
                <a:solidFill>
                  <a:srgbClr val="142D55"/>
                </a:solidFill>
              </a:rPr>
              <a:t>Füge</a:t>
            </a:r>
            <a:r>
              <a:rPr dirty="0">
                <a:solidFill>
                  <a:srgbClr val="142D55"/>
                </a:solidFill>
              </a:rPr>
              <a:t> </a:t>
            </a:r>
            <a:r>
              <a:rPr dirty="0" err="1">
                <a:solidFill>
                  <a:srgbClr val="142D55"/>
                </a:solidFill>
              </a:rPr>
              <a:t>Grafiken</a:t>
            </a:r>
            <a:r>
              <a:rPr dirty="0">
                <a:solidFill>
                  <a:srgbClr val="142D55"/>
                </a:solidFill>
              </a:rPr>
              <a:t> und </a:t>
            </a:r>
            <a:r>
              <a:rPr dirty="0" err="1">
                <a:solidFill>
                  <a:srgbClr val="142D55"/>
                </a:solidFill>
              </a:rPr>
              <a:t>Bilder</a:t>
            </a:r>
            <a:r>
              <a:rPr dirty="0">
                <a:solidFill>
                  <a:srgbClr val="142D55"/>
                </a:solidFill>
              </a:rPr>
              <a:t> </a:t>
            </a:r>
            <a:r>
              <a:rPr dirty="0" err="1">
                <a:solidFill>
                  <a:srgbClr val="142D55"/>
                </a:solidFill>
              </a:rPr>
              <a:t>hinzu</a:t>
            </a:r>
            <a:endParaRPr dirty="0">
              <a:solidFill>
                <a:srgbClr val="142D55"/>
              </a:solidFill>
            </a:endParaRPr>
          </a:p>
          <a:p>
            <a:pPr algn="just" defTabSz="905255">
              <a:spcBef>
                <a:spcPts val="900"/>
              </a:spcBef>
              <a:defRPr sz="2376">
                <a:solidFill>
                  <a:srgbClr val="C54A9A"/>
                </a:solidFill>
              </a:defRPr>
            </a:pPr>
            <a:endParaRPr dirty="0">
              <a:solidFill>
                <a:srgbClr val="4C4B58"/>
              </a:solidFill>
              <a:latin typeface="Gotham Narrow A"/>
              <a:ea typeface="Gotham Narrow A"/>
              <a:cs typeface="Gotham Narrow A"/>
              <a:sym typeface="Gotham Narrow A"/>
            </a:endParaRPr>
          </a:p>
          <a:p>
            <a:pPr algn="just" defTabSz="905255">
              <a:spcBef>
                <a:spcPts val="900"/>
              </a:spcBef>
              <a:defRPr sz="2376">
                <a:solidFill>
                  <a:srgbClr val="F26B27"/>
                </a:solidFill>
              </a:defRPr>
            </a:pPr>
            <a:r>
              <a:rPr dirty="0"/>
              <a:t>EINIGE ANSÄTZE, DIE DU VERWENDEN KÖNNTEST</a:t>
            </a:r>
            <a:endParaRPr lang="de-DE" dirty="0"/>
          </a:p>
          <a:p>
            <a:pPr algn="just" defTabSz="905255">
              <a:spcBef>
                <a:spcPts val="900"/>
              </a:spcBef>
              <a:defRPr sz="2376">
                <a:solidFill>
                  <a:srgbClr val="F26B27"/>
                </a:solidFill>
              </a:defRPr>
            </a:pPr>
            <a:endParaRPr sz="1050" dirty="0">
              <a:solidFill>
                <a:srgbClr val="000000"/>
              </a:solidFill>
            </a:endParaRPr>
          </a:p>
          <a:p>
            <a:pPr defTabSz="905255">
              <a:lnSpc>
                <a:spcPct val="100000"/>
              </a:lnSpc>
              <a:spcBef>
                <a:spcPts val="0"/>
              </a:spcBef>
              <a:buSzPct val="100000"/>
              <a:buAutoNum type="arabicPeriod"/>
              <a:defRPr sz="2178" b="1" u="sng">
                <a:solidFill>
                  <a:srgbClr val="292929"/>
                </a:solidFill>
              </a:defRPr>
            </a:pPr>
            <a:r>
              <a:rPr dirty="0"/>
              <a:t> </a:t>
            </a:r>
            <a:r>
              <a:rPr lang="de-DE" sz="2200" dirty="0"/>
              <a:t>Das Ein-Satz-Pitch-Format des Founder Institutes </a:t>
            </a:r>
            <a:r>
              <a:rPr sz="2200" dirty="0"/>
              <a:t>(</a:t>
            </a:r>
            <a:r>
              <a:rPr lang="de-DE" sz="2200" dirty="0"/>
              <a:t>siehe </a:t>
            </a:r>
            <a:r>
              <a:rPr lang="de-DE" sz="2200" dirty="0">
                <a:hlinkClick r:id="rId2"/>
              </a:rPr>
              <a:t>Link</a:t>
            </a:r>
            <a:r>
              <a:rPr sz="2200" dirty="0"/>
              <a:t>)</a:t>
            </a:r>
          </a:p>
          <a:p>
            <a:pPr defTabSz="905255">
              <a:lnSpc>
                <a:spcPct val="100000"/>
              </a:lnSpc>
              <a:spcBef>
                <a:spcPts val="0"/>
              </a:spcBef>
              <a:defRPr sz="1979" i="1"/>
            </a:pPr>
            <a:r>
              <a:rPr lang="de-DE" dirty="0"/>
              <a:t>Pitche deine Idee in einem Satz: (</a:t>
            </a:r>
            <a:r>
              <a:rPr dirty="0"/>
              <a:t>Startup-Name</a:t>
            </a:r>
            <a:r>
              <a:rPr lang="de-DE" dirty="0"/>
              <a:t>)</a:t>
            </a:r>
            <a:r>
              <a:rPr dirty="0"/>
              <a:t> </a:t>
            </a:r>
            <a:r>
              <a:rPr dirty="0" err="1"/>
              <a:t>entwickelt</a:t>
            </a:r>
            <a:r>
              <a:rPr dirty="0"/>
              <a:t> (</a:t>
            </a:r>
            <a:r>
              <a:rPr dirty="0" err="1"/>
              <a:t>ein</a:t>
            </a:r>
            <a:r>
              <a:rPr dirty="0"/>
              <a:t> </a:t>
            </a:r>
            <a:r>
              <a:rPr dirty="0" err="1"/>
              <a:t>definiertes</a:t>
            </a:r>
            <a:r>
              <a:rPr dirty="0"/>
              <a:t> </a:t>
            </a:r>
            <a:r>
              <a:rPr dirty="0" err="1"/>
              <a:t>Angebot</a:t>
            </a:r>
            <a:r>
              <a:rPr dirty="0"/>
              <a:t>), um (</a:t>
            </a:r>
            <a:r>
              <a:rPr dirty="0" err="1"/>
              <a:t>einer</a:t>
            </a:r>
            <a:r>
              <a:rPr dirty="0"/>
              <a:t> </a:t>
            </a:r>
            <a:r>
              <a:rPr dirty="0" err="1"/>
              <a:t>Zielgruppe</a:t>
            </a:r>
            <a:r>
              <a:rPr dirty="0"/>
              <a:t>) </a:t>
            </a:r>
            <a:r>
              <a:rPr dirty="0" err="1"/>
              <a:t>zu</a:t>
            </a:r>
            <a:r>
              <a:rPr dirty="0"/>
              <a:t> </a:t>
            </a:r>
            <a:r>
              <a:rPr dirty="0" err="1"/>
              <a:t>helfen</a:t>
            </a:r>
            <a:r>
              <a:rPr dirty="0"/>
              <a:t> (</a:t>
            </a:r>
            <a:r>
              <a:rPr dirty="0" err="1"/>
              <a:t>ein</a:t>
            </a:r>
            <a:r>
              <a:rPr dirty="0"/>
              <a:t> Problem </a:t>
            </a:r>
            <a:r>
              <a:rPr dirty="0" err="1"/>
              <a:t>zu</a:t>
            </a:r>
            <a:r>
              <a:rPr dirty="0"/>
              <a:t> </a:t>
            </a:r>
            <a:r>
              <a:rPr dirty="0" err="1"/>
              <a:t>lösen</a:t>
            </a:r>
            <a:r>
              <a:rPr dirty="0"/>
              <a:t>)</a:t>
            </a:r>
            <a:r>
              <a:rPr lang="de-DE" dirty="0"/>
              <a:t>.</a:t>
            </a:r>
            <a:endParaRPr dirty="0">
              <a:solidFill>
                <a:srgbClr val="292929"/>
              </a:solidFill>
            </a:endParaRPr>
          </a:p>
          <a:p>
            <a:pPr defTabSz="905255">
              <a:lnSpc>
                <a:spcPct val="100000"/>
              </a:lnSpc>
              <a:spcBef>
                <a:spcPts val="0"/>
              </a:spcBef>
              <a:defRPr sz="989">
                <a:solidFill>
                  <a:srgbClr val="000000"/>
                </a:solidFill>
              </a:defRPr>
            </a:pPr>
            <a:endParaRPr dirty="0">
              <a:solidFill>
                <a:srgbClr val="292929"/>
              </a:solidFill>
            </a:endParaRPr>
          </a:p>
          <a:p>
            <a:pPr defTabSz="905255">
              <a:lnSpc>
                <a:spcPct val="100000"/>
              </a:lnSpc>
              <a:spcBef>
                <a:spcPts val="0"/>
              </a:spcBef>
              <a:buSzPct val="100000"/>
              <a:buAutoNum type="arabicPeriod" startAt="2"/>
              <a:defRPr sz="2178" b="1" u="sng">
                <a:solidFill>
                  <a:srgbClr val="292929"/>
                </a:solidFill>
              </a:defRPr>
            </a:pPr>
            <a:r>
              <a:rPr u="none" dirty="0">
                <a:solidFill>
                  <a:srgbClr val="000000"/>
                </a:solidFill>
              </a:rPr>
              <a:t> </a:t>
            </a:r>
            <a:r>
              <a:rPr sz="2200" u="none" dirty="0" err="1"/>
              <a:t>Beschreibe</a:t>
            </a:r>
            <a:r>
              <a:rPr sz="2200" u="none" dirty="0"/>
              <a:t> Ideen, </a:t>
            </a:r>
            <a:r>
              <a:rPr sz="2200" u="none" dirty="0" err="1"/>
              <a:t>indem</a:t>
            </a:r>
            <a:r>
              <a:rPr sz="2200" u="none" dirty="0"/>
              <a:t> du </a:t>
            </a:r>
            <a:r>
              <a:rPr sz="2200" u="none" dirty="0" err="1"/>
              <a:t>diese</a:t>
            </a:r>
            <a:r>
              <a:rPr sz="2200" u="none" dirty="0"/>
              <a:t> </a:t>
            </a:r>
            <a:r>
              <a:rPr sz="2200" u="none" dirty="0" err="1"/>
              <a:t>Fragen</a:t>
            </a:r>
            <a:r>
              <a:rPr sz="2200" u="none" dirty="0"/>
              <a:t> </a:t>
            </a:r>
            <a:r>
              <a:rPr sz="2200" u="none" dirty="0" err="1"/>
              <a:t>beantwortest</a:t>
            </a:r>
            <a:r>
              <a:rPr sz="2200" u="none" dirty="0"/>
              <a:t>:</a:t>
            </a:r>
          </a:p>
          <a:p>
            <a:pPr marL="275944" indent="-238225" defTabSz="905255">
              <a:lnSpc>
                <a:spcPct val="100000"/>
              </a:lnSpc>
              <a:spcBef>
                <a:spcPts val="0"/>
              </a:spcBef>
              <a:buSzPct val="61000"/>
              <a:buChar char="•"/>
              <a:defRPr sz="2178"/>
            </a:pPr>
            <a:r>
              <a:rPr dirty="0"/>
              <a:t>Was </a:t>
            </a:r>
            <a:r>
              <a:rPr dirty="0" err="1"/>
              <a:t>ist</a:t>
            </a:r>
            <a:r>
              <a:rPr dirty="0"/>
              <a:t> das Problem, das du </a:t>
            </a:r>
            <a:r>
              <a:rPr dirty="0" err="1"/>
              <a:t>lösen</a:t>
            </a:r>
            <a:r>
              <a:rPr dirty="0"/>
              <a:t> </a:t>
            </a:r>
            <a:r>
              <a:rPr dirty="0" err="1"/>
              <a:t>willst</a:t>
            </a:r>
            <a:r>
              <a:rPr dirty="0"/>
              <a:t>?</a:t>
            </a:r>
          </a:p>
          <a:p>
            <a:pPr marL="275944" indent="-238225" defTabSz="905255">
              <a:lnSpc>
                <a:spcPct val="100000"/>
              </a:lnSpc>
              <a:spcBef>
                <a:spcPts val="0"/>
              </a:spcBef>
              <a:buSzPct val="61000"/>
              <a:buChar char="•"/>
              <a:defRPr sz="2178"/>
            </a:pPr>
            <a:r>
              <a:rPr dirty="0" err="1"/>
              <a:t>Wer</a:t>
            </a:r>
            <a:r>
              <a:rPr dirty="0"/>
              <a:t> hat dieses Problem?</a:t>
            </a:r>
          </a:p>
          <a:p>
            <a:pPr marL="275944" indent="-238225" defTabSz="905255">
              <a:lnSpc>
                <a:spcPct val="100000"/>
              </a:lnSpc>
              <a:spcBef>
                <a:spcPts val="0"/>
              </a:spcBef>
              <a:buSzPct val="61000"/>
              <a:buChar char="•"/>
              <a:defRPr sz="2178"/>
            </a:pPr>
            <a:r>
              <a:rPr dirty="0"/>
              <a:t>Wie </a:t>
            </a:r>
            <a:r>
              <a:rPr dirty="0" err="1"/>
              <a:t>willst</a:t>
            </a:r>
            <a:r>
              <a:rPr dirty="0"/>
              <a:t> du das Problem </a:t>
            </a:r>
            <a:r>
              <a:rPr dirty="0" err="1"/>
              <a:t>lösen</a:t>
            </a:r>
            <a:r>
              <a:rPr dirty="0"/>
              <a:t>?</a:t>
            </a:r>
          </a:p>
          <a:p>
            <a:pPr marL="275944" indent="-238225" defTabSz="905255">
              <a:lnSpc>
                <a:spcPct val="100000"/>
              </a:lnSpc>
              <a:spcBef>
                <a:spcPts val="0"/>
              </a:spcBef>
              <a:buSzPct val="61000"/>
              <a:buChar char="•"/>
              <a:defRPr sz="2178"/>
            </a:pPr>
            <a:r>
              <a:rPr dirty="0" err="1"/>
              <a:t>Warum</a:t>
            </a:r>
            <a:r>
              <a:rPr dirty="0"/>
              <a:t> </a:t>
            </a:r>
            <a:r>
              <a:rPr dirty="0" err="1"/>
              <a:t>ist</a:t>
            </a:r>
            <a:r>
              <a:rPr dirty="0"/>
              <a:t> </a:t>
            </a:r>
            <a:r>
              <a:rPr dirty="0" err="1"/>
              <a:t>deine</a:t>
            </a:r>
            <a:r>
              <a:rPr dirty="0"/>
              <a:t> </a:t>
            </a:r>
            <a:r>
              <a:rPr dirty="0" err="1"/>
              <a:t>Lösung</a:t>
            </a:r>
            <a:r>
              <a:rPr dirty="0"/>
              <a:t> </a:t>
            </a:r>
            <a:r>
              <a:rPr dirty="0" err="1"/>
              <a:t>besser</a:t>
            </a:r>
            <a:r>
              <a:rPr dirty="0"/>
              <a:t>?</a:t>
            </a:r>
          </a:p>
        </p:txBody>
      </p:sp>
      <p:grpSp>
        <p:nvGrpSpPr>
          <p:cNvPr id="470" name="Google Shape;813;p39"/>
          <p:cNvGrpSpPr/>
          <p:nvPr/>
        </p:nvGrpSpPr>
        <p:grpSpPr>
          <a:xfrm>
            <a:off x="410415" y="924766"/>
            <a:ext cx="543439" cy="861479"/>
            <a:chOff x="0" y="52"/>
            <a:chExt cx="543438" cy="861477"/>
          </a:xfrm>
        </p:grpSpPr>
        <p:sp>
          <p:nvSpPr>
            <p:cNvPr id="462" name="Google Shape;814;p39"/>
            <p:cNvSpPr/>
            <p:nvPr/>
          </p:nvSpPr>
          <p:spPr>
            <a:xfrm>
              <a:off x="163538" y="750811"/>
              <a:ext cx="216362" cy="47641"/>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63" name="Google Shape;815;p39"/>
            <p:cNvSpPr/>
            <p:nvPr/>
          </p:nvSpPr>
          <p:spPr>
            <a:xfrm>
              <a:off x="163538" y="701850"/>
              <a:ext cx="216362" cy="47640"/>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64" name="Google Shape;816;p39"/>
            <p:cNvSpPr/>
            <p:nvPr/>
          </p:nvSpPr>
          <p:spPr>
            <a:xfrm>
              <a:off x="163538" y="798451"/>
              <a:ext cx="216362" cy="630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078"/>
                  </a:lnTo>
                  <a:lnTo>
                    <a:pt x="127" y="5739"/>
                  </a:lnTo>
                  <a:lnTo>
                    <a:pt x="517" y="8383"/>
                  </a:lnTo>
                  <a:lnTo>
                    <a:pt x="1029" y="10574"/>
                  </a:lnTo>
                  <a:lnTo>
                    <a:pt x="1800" y="11913"/>
                  </a:lnTo>
                  <a:lnTo>
                    <a:pt x="9897" y="21165"/>
                  </a:lnTo>
                  <a:lnTo>
                    <a:pt x="10800" y="21600"/>
                  </a:lnTo>
                  <a:lnTo>
                    <a:pt x="11697" y="21165"/>
                  </a:lnTo>
                  <a:lnTo>
                    <a:pt x="19800" y="11913"/>
                  </a:lnTo>
                  <a:lnTo>
                    <a:pt x="20571" y="10574"/>
                  </a:lnTo>
                  <a:lnTo>
                    <a:pt x="21083" y="8383"/>
                  </a:lnTo>
                  <a:lnTo>
                    <a:pt x="21468" y="5739"/>
                  </a:lnTo>
                  <a:lnTo>
                    <a:pt x="21600" y="3078"/>
                  </a:lnTo>
                  <a:lnTo>
                    <a:pt x="21600" y="0"/>
                  </a:lnTo>
                  <a:lnTo>
                    <a:pt x="0" y="0"/>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65" name="Google Shape;817;p39"/>
            <p:cNvSpPr/>
            <p:nvPr/>
          </p:nvSpPr>
          <p:spPr>
            <a:xfrm>
              <a:off x="140380"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934" y="9222"/>
                  </a:lnTo>
                  <a:lnTo>
                    <a:pt x="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66" name="Google Shape;818;p39"/>
            <p:cNvSpPr/>
            <p:nvPr/>
          </p:nvSpPr>
          <p:spPr>
            <a:xfrm>
              <a:off x="-1" y="52"/>
              <a:ext cx="543439" cy="650300"/>
            </a:xfrm>
            <a:custGeom>
              <a:avLst/>
              <a:gdLst/>
              <a:ahLst/>
              <a:cxnLst>
                <a:cxn ang="0">
                  <a:pos x="wd2" y="hd2"/>
                </a:cxn>
                <a:cxn ang="5400000">
                  <a:pos x="wd2" y="hd2"/>
                </a:cxn>
                <a:cxn ang="10800000">
                  <a:pos x="wd2" y="hd2"/>
                </a:cxn>
                <a:cxn ang="16200000">
                  <a:pos x="wd2" y="hd2"/>
                </a:cxn>
              </a:cxnLst>
              <a:rect l="0" t="0" r="r" b="b"/>
              <a:pathLst>
                <a:path w="21600" h="21600" extrusionOk="0">
                  <a:moveTo>
                    <a:pt x="15100" y="21600"/>
                  </a:moveTo>
                  <a:lnTo>
                    <a:pt x="15356" y="20659"/>
                  </a:lnTo>
                  <a:lnTo>
                    <a:pt x="15713" y="19761"/>
                  </a:lnTo>
                  <a:lnTo>
                    <a:pt x="16123" y="18906"/>
                  </a:lnTo>
                  <a:lnTo>
                    <a:pt x="16584" y="18135"/>
                  </a:lnTo>
                  <a:lnTo>
                    <a:pt x="17096" y="17408"/>
                  </a:lnTo>
                  <a:lnTo>
                    <a:pt x="17607" y="16681"/>
                  </a:lnTo>
                  <a:lnTo>
                    <a:pt x="18733" y="15313"/>
                  </a:lnTo>
                  <a:lnTo>
                    <a:pt x="19297" y="14628"/>
                  </a:lnTo>
                  <a:lnTo>
                    <a:pt x="19807" y="13945"/>
                  </a:lnTo>
                  <a:lnTo>
                    <a:pt x="20270" y="13260"/>
                  </a:lnTo>
                  <a:lnTo>
                    <a:pt x="20730" y="12490"/>
                  </a:lnTo>
                  <a:lnTo>
                    <a:pt x="21087" y="11719"/>
                  </a:lnTo>
                  <a:lnTo>
                    <a:pt x="21344" y="10864"/>
                  </a:lnTo>
                  <a:lnTo>
                    <a:pt x="21497" y="9967"/>
                  </a:lnTo>
                  <a:lnTo>
                    <a:pt x="21547" y="9496"/>
                  </a:lnTo>
                  <a:lnTo>
                    <a:pt x="21600" y="9025"/>
                  </a:lnTo>
                  <a:lnTo>
                    <a:pt x="21497" y="8084"/>
                  </a:lnTo>
                  <a:lnTo>
                    <a:pt x="21344" y="7187"/>
                  </a:lnTo>
                  <a:lnTo>
                    <a:pt x="21087" y="6329"/>
                  </a:lnTo>
                  <a:lnTo>
                    <a:pt x="20730" y="5518"/>
                  </a:lnTo>
                  <a:lnTo>
                    <a:pt x="20270" y="4705"/>
                  </a:lnTo>
                  <a:lnTo>
                    <a:pt x="19757" y="3978"/>
                  </a:lnTo>
                  <a:lnTo>
                    <a:pt x="19091" y="3293"/>
                  </a:lnTo>
                  <a:lnTo>
                    <a:pt x="18427" y="2652"/>
                  </a:lnTo>
                  <a:lnTo>
                    <a:pt x="17657" y="2053"/>
                  </a:lnTo>
                  <a:lnTo>
                    <a:pt x="16840" y="1540"/>
                  </a:lnTo>
                  <a:lnTo>
                    <a:pt x="15917" y="1112"/>
                  </a:lnTo>
                  <a:lnTo>
                    <a:pt x="14997" y="727"/>
                  </a:lnTo>
                  <a:lnTo>
                    <a:pt x="14024" y="427"/>
                  </a:lnTo>
                  <a:lnTo>
                    <a:pt x="12950" y="170"/>
                  </a:lnTo>
                  <a:lnTo>
                    <a:pt x="11926" y="42"/>
                  </a:lnTo>
                  <a:lnTo>
                    <a:pt x="10800" y="0"/>
                  </a:lnTo>
                  <a:lnTo>
                    <a:pt x="9674" y="42"/>
                  </a:lnTo>
                  <a:lnTo>
                    <a:pt x="8650" y="170"/>
                  </a:lnTo>
                  <a:lnTo>
                    <a:pt x="7576" y="427"/>
                  </a:lnTo>
                  <a:lnTo>
                    <a:pt x="6603" y="727"/>
                  </a:lnTo>
                  <a:lnTo>
                    <a:pt x="5681" y="1112"/>
                  </a:lnTo>
                  <a:lnTo>
                    <a:pt x="4760" y="1540"/>
                  </a:lnTo>
                  <a:lnTo>
                    <a:pt x="3940" y="2053"/>
                  </a:lnTo>
                  <a:lnTo>
                    <a:pt x="3173" y="2652"/>
                  </a:lnTo>
                  <a:lnTo>
                    <a:pt x="2507" y="3293"/>
                  </a:lnTo>
                  <a:lnTo>
                    <a:pt x="1843" y="3978"/>
                  </a:lnTo>
                  <a:lnTo>
                    <a:pt x="1330" y="4705"/>
                  </a:lnTo>
                  <a:lnTo>
                    <a:pt x="870" y="5518"/>
                  </a:lnTo>
                  <a:lnTo>
                    <a:pt x="513" y="6329"/>
                  </a:lnTo>
                  <a:lnTo>
                    <a:pt x="256" y="7187"/>
                  </a:lnTo>
                  <a:lnTo>
                    <a:pt x="103" y="8084"/>
                  </a:lnTo>
                  <a:lnTo>
                    <a:pt x="0" y="9025"/>
                  </a:lnTo>
                  <a:lnTo>
                    <a:pt x="50" y="9496"/>
                  </a:lnTo>
                  <a:lnTo>
                    <a:pt x="103" y="9967"/>
                  </a:lnTo>
                  <a:lnTo>
                    <a:pt x="256" y="10864"/>
                  </a:lnTo>
                  <a:lnTo>
                    <a:pt x="513" y="11719"/>
                  </a:lnTo>
                  <a:lnTo>
                    <a:pt x="870" y="12490"/>
                  </a:lnTo>
                  <a:lnTo>
                    <a:pt x="1330" y="13260"/>
                  </a:lnTo>
                  <a:lnTo>
                    <a:pt x="1791" y="13945"/>
                  </a:lnTo>
                  <a:lnTo>
                    <a:pt x="2303" y="14628"/>
                  </a:lnTo>
                  <a:lnTo>
                    <a:pt x="2867" y="15313"/>
                  </a:lnTo>
                  <a:lnTo>
                    <a:pt x="3993" y="16681"/>
                  </a:lnTo>
                  <a:lnTo>
                    <a:pt x="4504" y="17408"/>
                  </a:lnTo>
                  <a:lnTo>
                    <a:pt x="5016" y="18135"/>
                  </a:lnTo>
                  <a:lnTo>
                    <a:pt x="5477" y="18906"/>
                  </a:lnTo>
                  <a:lnTo>
                    <a:pt x="5887" y="19761"/>
                  </a:lnTo>
                  <a:lnTo>
                    <a:pt x="6244" y="20659"/>
                  </a:lnTo>
                  <a:lnTo>
                    <a:pt x="650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67" name="Google Shape;819;p39"/>
            <p:cNvSpPr/>
            <p:nvPr/>
          </p:nvSpPr>
          <p:spPr>
            <a:xfrm>
              <a:off x="328399"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66" y="9222"/>
                  </a:lnTo>
                  <a:lnTo>
                    <a:pt x="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68" name="Google Shape;820;p39"/>
            <p:cNvSpPr/>
            <p:nvPr/>
          </p:nvSpPr>
          <p:spPr>
            <a:xfrm>
              <a:off x="176440" y="284621"/>
              <a:ext cx="190558" cy="41242"/>
            </a:xfrm>
            <a:custGeom>
              <a:avLst/>
              <a:gdLst/>
              <a:ahLst/>
              <a:cxnLst>
                <a:cxn ang="0">
                  <a:pos x="wd2" y="hd2"/>
                </a:cxn>
                <a:cxn ang="5400000">
                  <a:pos x="wd2" y="hd2"/>
                </a:cxn>
                <a:cxn ang="10800000">
                  <a:pos x="wd2" y="hd2"/>
                </a:cxn>
                <a:cxn ang="16200000">
                  <a:pos x="wd2" y="hd2"/>
                </a:cxn>
              </a:cxnLst>
              <a:rect l="0" t="0" r="r" b="b"/>
              <a:pathLst>
                <a:path w="21600" h="21600" extrusionOk="0">
                  <a:moveTo>
                    <a:pt x="0" y="2022"/>
                  </a:moveTo>
                  <a:lnTo>
                    <a:pt x="4962" y="21600"/>
                  </a:lnTo>
                  <a:lnTo>
                    <a:pt x="9925" y="2022"/>
                  </a:lnTo>
                  <a:lnTo>
                    <a:pt x="10362" y="692"/>
                  </a:lnTo>
                  <a:lnTo>
                    <a:pt x="10800" y="0"/>
                  </a:lnTo>
                  <a:lnTo>
                    <a:pt x="11238" y="692"/>
                  </a:lnTo>
                  <a:lnTo>
                    <a:pt x="11675" y="2022"/>
                  </a:lnTo>
                  <a:lnTo>
                    <a:pt x="16638" y="21600"/>
                  </a:lnTo>
                  <a:lnTo>
                    <a:pt x="21600" y="2022"/>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69" name="Google Shape;821;p39"/>
            <p:cNvSpPr/>
            <p:nvPr/>
          </p:nvSpPr>
          <p:spPr>
            <a:xfrm>
              <a:off x="163538" y="655532"/>
              <a:ext cx="216362" cy="1"/>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grpSp>
      <p:sp>
        <p:nvSpPr>
          <p:cNvPr id="471" name="Text Placeholder 4"/>
          <p:cNvSpPr txBox="1"/>
          <p:nvPr/>
        </p:nvSpPr>
        <p:spPr>
          <a:xfrm>
            <a:off x="1587500" y="1056648"/>
            <a:ext cx="8933469" cy="697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C54A9A"/>
                </a:solidFill>
              </a:defRPr>
            </a:lvl1pPr>
          </a:lstStyle>
          <a:p>
            <a:r>
              <a:t>SCHRITT 1: DEFINIERE DEINE GESCHÄFTSIDEE</a:t>
            </a:r>
          </a:p>
        </p:txBody>
      </p:sp>
      <p:grpSp>
        <p:nvGrpSpPr>
          <p:cNvPr id="474" name="Group 17"/>
          <p:cNvGrpSpPr/>
          <p:nvPr/>
        </p:nvGrpSpPr>
        <p:grpSpPr>
          <a:xfrm>
            <a:off x="10183322" y="2326227"/>
            <a:ext cx="1951741" cy="2801570"/>
            <a:chOff x="0" y="0"/>
            <a:chExt cx="1951739" cy="2801569"/>
          </a:xfrm>
        </p:grpSpPr>
        <p:pic>
          <p:nvPicPr>
            <p:cNvPr id="472" name="Picture 18" descr="Picture 18"/>
            <p:cNvPicPr>
              <a:picLocks noChangeAspect="1"/>
            </p:cNvPicPr>
            <p:nvPr/>
          </p:nvPicPr>
          <p:blipFill>
            <a:blip r:embed="rId3"/>
            <a:stretch>
              <a:fillRect/>
            </a:stretch>
          </p:blipFill>
          <p:spPr>
            <a:xfrm>
              <a:off x="0" y="0"/>
              <a:ext cx="1951740" cy="2801570"/>
            </a:xfrm>
            <a:prstGeom prst="rect">
              <a:avLst/>
            </a:prstGeom>
            <a:ln w="12700" cap="flat">
              <a:noFill/>
              <a:miter lim="400000"/>
            </a:ln>
            <a:effectLst/>
          </p:spPr>
        </p:pic>
        <p:pic>
          <p:nvPicPr>
            <p:cNvPr id="473" name="Picture 19" descr="Picture 19"/>
            <p:cNvPicPr>
              <a:picLocks noChangeAspect="1"/>
            </p:cNvPicPr>
            <p:nvPr/>
          </p:nvPicPr>
          <p:blipFill>
            <a:blip r:embed="rId4"/>
            <a:stretch>
              <a:fillRect/>
            </a:stretch>
          </p:blipFill>
          <p:spPr>
            <a:xfrm>
              <a:off x="80608" y="1472020"/>
              <a:ext cx="277748" cy="340828"/>
            </a:xfrm>
            <a:prstGeom prst="rect">
              <a:avLst/>
            </a:prstGeom>
            <a:ln w="12700" cap="flat">
              <a:noFill/>
              <a:miter lim="400000"/>
            </a:ln>
            <a:effectLst/>
          </p:spPr>
        </p:pic>
      </p:grpSp>
      <p:sp>
        <p:nvSpPr>
          <p:cNvPr id="475" name="Textfeld 14"/>
          <p:cNvSpPr txBox="1"/>
          <p:nvPr/>
        </p:nvSpPr>
        <p:spPr>
          <a:xfrm>
            <a:off x="28084" y="2731970"/>
            <a:ext cx="1308101" cy="3323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000"/>
            </a:pPr>
            <a:r>
              <a:rPr dirty="0" err="1"/>
              <a:t>Solltest</a:t>
            </a:r>
            <a:r>
              <a:rPr dirty="0"/>
              <a:t> du den </a:t>
            </a:r>
            <a:r>
              <a:rPr dirty="0" err="1"/>
              <a:t>Artikel</a:t>
            </a:r>
            <a:r>
              <a:rPr dirty="0"/>
              <a:t> auf Deutsch </a:t>
            </a:r>
            <a:r>
              <a:rPr dirty="0" err="1"/>
              <a:t>lesen</a:t>
            </a:r>
            <a:r>
              <a:rPr dirty="0"/>
              <a:t> </a:t>
            </a:r>
            <a:r>
              <a:rPr dirty="0" err="1"/>
              <a:t>wollen</a:t>
            </a:r>
            <a:r>
              <a:rPr dirty="0"/>
              <a:t>, </a:t>
            </a:r>
            <a:r>
              <a:rPr dirty="0" err="1"/>
              <a:t>empfehlen</a:t>
            </a:r>
            <a:r>
              <a:rPr dirty="0"/>
              <a:t> </a:t>
            </a:r>
            <a:r>
              <a:rPr dirty="0" err="1"/>
              <a:t>wir</a:t>
            </a:r>
            <a:r>
              <a:rPr dirty="0"/>
              <a:t> </a:t>
            </a:r>
            <a:r>
              <a:rPr dirty="0" err="1"/>
              <a:t>dir</a:t>
            </a:r>
            <a:r>
              <a:rPr dirty="0"/>
              <a:t>, auf </a:t>
            </a:r>
            <a:r>
              <a:rPr dirty="0" err="1"/>
              <a:t>deinem</a:t>
            </a:r>
            <a:r>
              <a:rPr dirty="0"/>
              <a:t> Computer den </a:t>
            </a:r>
            <a:r>
              <a:rPr u="sng" dirty="0">
                <a:solidFill>
                  <a:srgbClr val="0563C1"/>
                </a:solidFill>
                <a:uFill>
                  <a:solidFill>
                    <a:srgbClr val="0563C1"/>
                  </a:solidFill>
                </a:uFill>
                <a:hlinkClick r:id="rId5"/>
              </a:rPr>
              <a:t>Google </a:t>
            </a:r>
            <a:r>
              <a:rPr u="sng" dirty="0" err="1">
                <a:solidFill>
                  <a:srgbClr val="0563C1"/>
                </a:solidFill>
                <a:uFill>
                  <a:solidFill>
                    <a:srgbClr val="0563C1"/>
                  </a:solidFill>
                </a:uFill>
                <a:hlinkClick r:id="rId5"/>
              </a:rPr>
              <a:t>Übersetzer</a:t>
            </a:r>
            <a:r>
              <a:rPr dirty="0"/>
              <a:t> </a:t>
            </a:r>
            <a:r>
              <a:rPr dirty="0" err="1"/>
              <a:t>aufzurufen</a:t>
            </a:r>
            <a:r>
              <a:rPr dirty="0"/>
              <a:t>. Nun </a:t>
            </a:r>
            <a:r>
              <a:rPr dirty="0" err="1"/>
              <a:t>kannst</a:t>
            </a:r>
            <a:r>
              <a:rPr dirty="0"/>
              <a:t> du in das </a:t>
            </a:r>
            <a:r>
              <a:rPr dirty="0" err="1"/>
              <a:t>Textfeld</a:t>
            </a:r>
            <a:r>
              <a:rPr dirty="0"/>
              <a:t> die </a:t>
            </a:r>
            <a:r>
              <a:rPr dirty="0" err="1"/>
              <a:t>gewünschte</a:t>
            </a:r>
            <a:r>
              <a:rPr dirty="0"/>
              <a:t> URL </a:t>
            </a:r>
            <a:r>
              <a:rPr dirty="0" err="1"/>
              <a:t>eingeben</a:t>
            </a:r>
            <a:r>
              <a:rPr dirty="0"/>
              <a:t> und </a:t>
            </a:r>
            <a:r>
              <a:rPr dirty="0" err="1"/>
              <a:t>im</a:t>
            </a:r>
            <a:r>
              <a:rPr dirty="0"/>
              <a:t> </a:t>
            </a:r>
            <a:r>
              <a:rPr dirty="0" err="1"/>
              <a:t>rechten</a:t>
            </a:r>
            <a:r>
              <a:rPr dirty="0"/>
              <a:t> Feld (</a:t>
            </a:r>
            <a:r>
              <a:rPr dirty="0" err="1"/>
              <a:t>mit</a:t>
            </a:r>
            <a:r>
              <a:rPr dirty="0"/>
              <a:t> </a:t>
            </a:r>
            <a:r>
              <a:rPr dirty="0" err="1"/>
              <a:t>Hilfe</a:t>
            </a:r>
            <a:r>
              <a:rPr dirty="0"/>
              <a:t> d</a:t>
            </a:r>
            <a:r>
              <a:rPr lang="de-DE" dirty="0"/>
              <a:t>e</a:t>
            </a:r>
            <a:r>
              <a:rPr dirty="0"/>
              <a:t>s </a:t>
            </a:r>
            <a:r>
              <a:rPr dirty="0" err="1"/>
              <a:t>Abwärtspfeils</a:t>
            </a:r>
            <a:r>
              <a:rPr dirty="0"/>
              <a:t> </a:t>
            </a:r>
            <a:r>
              <a:rPr dirty="0" err="1"/>
              <a:t>rechts</a:t>
            </a:r>
            <a:r>
              <a:rPr dirty="0"/>
              <a:t> </a:t>
            </a:r>
            <a:r>
              <a:rPr dirty="0" err="1"/>
              <a:t>oben</a:t>
            </a:r>
            <a:r>
              <a:rPr dirty="0"/>
              <a:t>) </a:t>
            </a:r>
            <a:r>
              <a:rPr dirty="0" err="1"/>
              <a:t>als</a:t>
            </a:r>
            <a:r>
              <a:rPr dirty="0"/>
              <a:t> </a:t>
            </a:r>
            <a:r>
              <a:rPr dirty="0" err="1"/>
              <a:t>Zielsprache</a:t>
            </a:r>
            <a:r>
              <a:rPr dirty="0"/>
              <a:t> Deutsch </a:t>
            </a:r>
            <a:r>
              <a:rPr dirty="0" err="1"/>
              <a:t>auswählen</a:t>
            </a:r>
            <a:r>
              <a:rPr dirty="0"/>
              <a:t>. </a:t>
            </a:r>
            <a:r>
              <a:rPr dirty="0" err="1"/>
              <a:t>Wenn</a:t>
            </a:r>
            <a:r>
              <a:rPr dirty="0"/>
              <a:t> du nun </a:t>
            </a:r>
            <a:r>
              <a:rPr dirty="0" err="1"/>
              <a:t>mit</a:t>
            </a:r>
            <a:r>
              <a:rPr dirty="0"/>
              <a:t> der </a:t>
            </a:r>
            <a:r>
              <a:rPr dirty="0" err="1"/>
              <a:t>linken</a:t>
            </a:r>
            <a:r>
              <a:rPr dirty="0"/>
              <a:t> </a:t>
            </a:r>
            <a:r>
              <a:rPr dirty="0" err="1"/>
              <a:t>Maustaste</a:t>
            </a:r>
            <a:r>
              <a:rPr dirty="0"/>
              <a:t> auf die „</a:t>
            </a:r>
            <a:r>
              <a:rPr dirty="0" err="1"/>
              <a:t>übersetzte</a:t>
            </a:r>
            <a:r>
              <a:rPr dirty="0"/>
              <a:t>“ URL </a:t>
            </a:r>
            <a:r>
              <a:rPr dirty="0" err="1"/>
              <a:t>klickst</a:t>
            </a:r>
            <a:r>
              <a:rPr dirty="0"/>
              <a:t>, </a:t>
            </a:r>
            <a:r>
              <a:rPr dirty="0" err="1"/>
              <a:t>öffnet</a:t>
            </a:r>
            <a:r>
              <a:rPr dirty="0"/>
              <a:t> </a:t>
            </a:r>
            <a:r>
              <a:rPr dirty="0" err="1"/>
              <a:t>sich</a:t>
            </a:r>
            <a:r>
              <a:rPr dirty="0"/>
              <a:t> </a:t>
            </a:r>
            <a:r>
              <a:rPr dirty="0" err="1"/>
              <a:t>ein</a:t>
            </a:r>
            <a:r>
              <a:rPr dirty="0"/>
              <a:t> </a:t>
            </a:r>
            <a:r>
              <a:rPr dirty="0" err="1"/>
              <a:t>neuer</a:t>
            </a:r>
            <a:r>
              <a:rPr dirty="0"/>
              <a:t> Tab </a:t>
            </a:r>
            <a:r>
              <a:rPr dirty="0" err="1"/>
              <a:t>mit</a:t>
            </a:r>
            <a:r>
              <a:rPr dirty="0"/>
              <a:t> dem </a:t>
            </a:r>
            <a:r>
              <a:rPr dirty="0" err="1"/>
              <a:t>übersetzten</a:t>
            </a:r>
            <a:r>
              <a:rPr dirty="0"/>
              <a:t> </a:t>
            </a:r>
            <a:r>
              <a:rPr dirty="0" err="1"/>
              <a:t>Artikel</a:t>
            </a:r>
            <a:r>
              <a:rPr dirty="0"/>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Text Placeholder 5"/>
          <p:cNvSpPr>
            <a:spLocks noGrp="1"/>
          </p:cNvSpPr>
          <p:nvPr>
            <p:ph type="body" idx="21"/>
          </p:nvPr>
        </p:nvSpPr>
        <p:spPr>
          <a:xfrm>
            <a:off x="1583348" y="1981977"/>
            <a:ext cx="8840173" cy="43005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a:bodyPr>
          <a:lstStyle/>
          <a:p>
            <a:pPr algn="ctr"/>
            <a:r>
              <a:rPr dirty="0" err="1"/>
              <a:t>Werde</a:t>
            </a:r>
            <a:r>
              <a:rPr dirty="0"/>
              <a:t> </a:t>
            </a:r>
            <a:r>
              <a:rPr dirty="0" err="1"/>
              <a:t>dir</a:t>
            </a:r>
            <a:r>
              <a:rPr dirty="0"/>
              <a:t> </a:t>
            </a:r>
            <a:r>
              <a:rPr dirty="0" err="1"/>
              <a:t>über</a:t>
            </a:r>
            <a:r>
              <a:rPr dirty="0"/>
              <a:t> </a:t>
            </a:r>
            <a:r>
              <a:rPr dirty="0" err="1"/>
              <a:t>deine</a:t>
            </a:r>
            <a:r>
              <a:rPr dirty="0"/>
              <a:t> </a:t>
            </a:r>
            <a:r>
              <a:rPr dirty="0" err="1"/>
              <a:t>Geschäftsidee</a:t>
            </a:r>
            <a:r>
              <a:rPr dirty="0"/>
              <a:t> so </a:t>
            </a:r>
            <a:r>
              <a:rPr dirty="0" err="1"/>
              <a:t>klar</a:t>
            </a:r>
            <a:r>
              <a:rPr dirty="0"/>
              <a:t>, </a:t>
            </a:r>
            <a:r>
              <a:rPr dirty="0" err="1"/>
              <a:t>dass</a:t>
            </a:r>
            <a:r>
              <a:rPr dirty="0"/>
              <a:t> du </a:t>
            </a:r>
            <a:r>
              <a:rPr dirty="0" err="1"/>
              <a:t>sie</a:t>
            </a:r>
            <a:r>
              <a:rPr dirty="0"/>
              <a:t> in </a:t>
            </a:r>
            <a:r>
              <a:rPr dirty="0" err="1"/>
              <a:t>einem</a:t>
            </a:r>
            <a:r>
              <a:rPr dirty="0"/>
              <a:t> </a:t>
            </a:r>
            <a:r>
              <a:rPr dirty="0" err="1"/>
              <a:t>einzigen</a:t>
            </a:r>
            <a:r>
              <a:rPr dirty="0"/>
              <a:t> </a:t>
            </a:r>
            <a:r>
              <a:rPr dirty="0" err="1"/>
              <a:t>Satz</a:t>
            </a:r>
            <a:r>
              <a:rPr dirty="0"/>
              <a:t> </a:t>
            </a:r>
            <a:r>
              <a:rPr dirty="0" err="1"/>
              <a:t>beschreiben</a:t>
            </a:r>
            <a:r>
              <a:rPr dirty="0"/>
              <a:t> </a:t>
            </a:r>
            <a:r>
              <a:rPr dirty="0" err="1"/>
              <a:t>kannst</a:t>
            </a:r>
            <a:r>
              <a:rPr dirty="0"/>
              <a:t>. Du </a:t>
            </a:r>
            <a:r>
              <a:rPr dirty="0" err="1"/>
              <a:t>kannst</a:t>
            </a:r>
            <a:r>
              <a:rPr dirty="0"/>
              <a:t> </a:t>
            </a:r>
            <a:r>
              <a:rPr dirty="0" err="1"/>
              <a:t>diese</a:t>
            </a:r>
            <a:r>
              <a:rPr dirty="0"/>
              <a:t> Vorlage </a:t>
            </a:r>
            <a:r>
              <a:rPr dirty="0" err="1"/>
              <a:t>verwenden</a:t>
            </a:r>
            <a:r>
              <a:rPr dirty="0"/>
              <a:t>:</a:t>
            </a:r>
          </a:p>
          <a:p>
            <a:pPr algn="ctr"/>
            <a:r>
              <a:rPr dirty="0">
                <a:solidFill>
                  <a:srgbClr val="56C6E6"/>
                </a:solidFill>
              </a:rPr>
              <a:t>„Mein </a:t>
            </a:r>
            <a:r>
              <a:rPr dirty="0" err="1">
                <a:solidFill>
                  <a:srgbClr val="56C6E6"/>
                </a:solidFill>
              </a:rPr>
              <a:t>Unternehmen</a:t>
            </a:r>
            <a:r>
              <a:rPr dirty="0">
                <a:solidFill>
                  <a:srgbClr val="56C6E6"/>
                </a:solidFill>
              </a:rPr>
              <a:t>,</a:t>
            </a:r>
            <a:r>
              <a:rPr i="1" dirty="0">
                <a:solidFill>
                  <a:srgbClr val="56C6E6"/>
                </a:solidFill>
              </a:rPr>
              <a:t> </a:t>
            </a:r>
            <a:r>
              <a:rPr lang="de-DE" i="1" dirty="0">
                <a:solidFill>
                  <a:srgbClr val="56C6E6"/>
                </a:solidFill>
              </a:rPr>
              <a:t>_</a:t>
            </a:r>
            <a:r>
              <a:rPr i="1" dirty="0">
                <a:solidFill>
                  <a:srgbClr val="56C6E6"/>
                </a:solidFill>
              </a:rPr>
              <a:t>(Name des </a:t>
            </a:r>
            <a:r>
              <a:rPr i="1" dirty="0" err="1">
                <a:solidFill>
                  <a:srgbClr val="56C6E6"/>
                </a:solidFill>
              </a:rPr>
              <a:t>Unternehmens</a:t>
            </a:r>
            <a:r>
              <a:rPr i="1" dirty="0">
                <a:solidFill>
                  <a:srgbClr val="56C6E6"/>
                </a:solidFill>
              </a:rPr>
              <a:t> </a:t>
            </a:r>
            <a:r>
              <a:rPr i="1" dirty="0" err="1">
                <a:solidFill>
                  <a:srgbClr val="56C6E6"/>
                </a:solidFill>
              </a:rPr>
              <a:t>einfügen</a:t>
            </a:r>
            <a:r>
              <a:rPr i="1" dirty="0">
                <a:solidFill>
                  <a:srgbClr val="56C6E6"/>
                </a:solidFill>
              </a:rPr>
              <a:t>)</a:t>
            </a:r>
            <a:r>
              <a:rPr lang="de-DE" i="1" dirty="0">
                <a:solidFill>
                  <a:srgbClr val="56C6E6"/>
                </a:solidFill>
              </a:rPr>
              <a:t>_</a:t>
            </a:r>
            <a:r>
              <a:rPr dirty="0">
                <a:solidFill>
                  <a:srgbClr val="56C6E6"/>
                </a:solidFill>
              </a:rPr>
              <a:t>, </a:t>
            </a:r>
            <a:r>
              <a:rPr dirty="0" err="1">
                <a:solidFill>
                  <a:srgbClr val="56C6E6"/>
                </a:solidFill>
              </a:rPr>
              <a:t>entwickelt</a:t>
            </a:r>
            <a:r>
              <a:rPr dirty="0">
                <a:solidFill>
                  <a:srgbClr val="56C6E6"/>
                </a:solidFill>
              </a:rPr>
              <a:t> </a:t>
            </a:r>
            <a:r>
              <a:rPr lang="de-DE" dirty="0">
                <a:solidFill>
                  <a:srgbClr val="56C6E6"/>
                </a:solidFill>
              </a:rPr>
              <a:t>_</a:t>
            </a:r>
            <a:r>
              <a:rPr i="1" dirty="0">
                <a:solidFill>
                  <a:srgbClr val="56C6E6"/>
                </a:solidFill>
              </a:rPr>
              <a:t>(</a:t>
            </a:r>
            <a:r>
              <a:rPr i="1" dirty="0" err="1">
                <a:solidFill>
                  <a:srgbClr val="56C6E6"/>
                </a:solidFill>
              </a:rPr>
              <a:t>ein</a:t>
            </a:r>
            <a:r>
              <a:rPr i="1" dirty="0">
                <a:solidFill>
                  <a:srgbClr val="56C6E6"/>
                </a:solidFill>
              </a:rPr>
              <a:t> </a:t>
            </a:r>
            <a:r>
              <a:rPr i="1" dirty="0" err="1">
                <a:solidFill>
                  <a:srgbClr val="56C6E6"/>
                </a:solidFill>
              </a:rPr>
              <a:t>definiertes</a:t>
            </a:r>
            <a:r>
              <a:rPr i="1" dirty="0">
                <a:solidFill>
                  <a:srgbClr val="56C6E6"/>
                </a:solidFill>
              </a:rPr>
              <a:t> </a:t>
            </a:r>
            <a:r>
              <a:rPr i="1" dirty="0" err="1">
                <a:solidFill>
                  <a:srgbClr val="56C6E6"/>
                </a:solidFill>
              </a:rPr>
              <a:t>Angebot</a:t>
            </a:r>
            <a:r>
              <a:rPr i="1" dirty="0">
                <a:solidFill>
                  <a:srgbClr val="56C6E6"/>
                </a:solidFill>
              </a:rPr>
              <a:t>)</a:t>
            </a:r>
            <a:r>
              <a:rPr lang="de-DE" i="1" dirty="0">
                <a:solidFill>
                  <a:srgbClr val="56C6E6"/>
                </a:solidFill>
              </a:rPr>
              <a:t>_</a:t>
            </a:r>
            <a:r>
              <a:rPr dirty="0">
                <a:solidFill>
                  <a:srgbClr val="56C6E6"/>
                </a:solidFill>
              </a:rPr>
              <a:t>, um </a:t>
            </a:r>
            <a:r>
              <a:rPr lang="de-DE" dirty="0">
                <a:solidFill>
                  <a:srgbClr val="56C6E6"/>
                </a:solidFill>
              </a:rPr>
              <a:t>_</a:t>
            </a:r>
            <a:r>
              <a:rPr i="1" dirty="0">
                <a:solidFill>
                  <a:srgbClr val="56C6E6"/>
                </a:solidFill>
              </a:rPr>
              <a:t>(</a:t>
            </a:r>
            <a:r>
              <a:rPr i="1" dirty="0" err="1">
                <a:solidFill>
                  <a:srgbClr val="56C6E6"/>
                </a:solidFill>
              </a:rPr>
              <a:t>eine</a:t>
            </a:r>
            <a:r>
              <a:rPr i="1" dirty="0">
                <a:solidFill>
                  <a:srgbClr val="56C6E6"/>
                </a:solidFill>
              </a:rPr>
              <a:t> </a:t>
            </a:r>
            <a:r>
              <a:rPr i="1" dirty="0" err="1">
                <a:solidFill>
                  <a:srgbClr val="56C6E6"/>
                </a:solidFill>
              </a:rPr>
              <a:t>definierte</a:t>
            </a:r>
            <a:r>
              <a:rPr i="1" dirty="0">
                <a:solidFill>
                  <a:srgbClr val="56C6E6"/>
                </a:solidFill>
              </a:rPr>
              <a:t> </a:t>
            </a:r>
            <a:r>
              <a:rPr i="1" dirty="0" err="1">
                <a:solidFill>
                  <a:srgbClr val="56C6E6"/>
                </a:solidFill>
              </a:rPr>
              <a:t>Zielgruppe</a:t>
            </a:r>
            <a:r>
              <a:rPr i="1" dirty="0">
                <a:solidFill>
                  <a:srgbClr val="56C6E6"/>
                </a:solidFill>
              </a:rPr>
              <a:t>)</a:t>
            </a:r>
            <a:r>
              <a:rPr lang="de-DE" i="1" dirty="0">
                <a:solidFill>
                  <a:srgbClr val="56C6E6"/>
                </a:solidFill>
              </a:rPr>
              <a:t>_ dabei zu helfen,</a:t>
            </a:r>
            <a:r>
              <a:rPr i="1" dirty="0">
                <a:solidFill>
                  <a:srgbClr val="56C6E6"/>
                </a:solidFill>
              </a:rPr>
              <a:t> </a:t>
            </a:r>
            <a:r>
              <a:rPr lang="de-DE" i="1" dirty="0">
                <a:solidFill>
                  <a:srgbClr val="56C6E6"/>
                </a:solidFill>
              </a:rPr>
              <a:t>_</a:t>
            </a:r>
            <a:r>
              <a:rPr i="1" dirty="0">
                <a:solidFill>
                  <a:srgbClr val="56C6E6"/>
                </a:solidFill>
              </a:rPr>
              <a:t>(</a:t>
            </a:r>
            <a:r>
              <a:rPr i="1" dirty="0" err="1">
                <a:solidFill>
                  <a:srgbClr val="56C6E6"/>
                </a:solidFill>
              </a:rPr>
              <a:t>ein</a:t>
            </a:r>
            <a:r>
              <a:rPr i="1" dirty="0">
                <a:solidFill>
                  <a:srgbClr val="56C6E6"/>
                </a:solidFill>
              </a:rPr>
              <a:t> Problem </a:t>
            </a:r>
            <a:r>
              <a:rPr i="1" dirty="0" err="1">
                <a:solidFill>
                  <a:srgbClr val="56C6E6"/>
                </a:solidFill>
              </a:rPr>
              <a:t>lösen</a:t>
            </a:r>
            <a:r>
              <a:rPr i="1" dirty="0">
                <a:solidFill>
                  <a:srgbClr val="56C6E6"/>
                </a:solidFill>
              </a:rPr>
              <a:t>)</a:t>
            </a:r>
            <a:r>
              <a:rPr lang="de-DE" i="1" dirty="0">
                <a:solidFill>
                  <a:srgbClr val="56C6E6"/>
                </a:solidFill>
              </a:rPr>
              <a:t>_</a:t>
            </a:r>
            <a:r>
              <a:rPr i="1" dirty="0">
                <a:solidFill>
                  <a:srgbClr val="56C6E6"/>
                </a:solidFill>
              </a:rPr>
              <a:t> </a:t>
            </a:r>
            <a:r>
              <a:rPr dirty="0" err="1">
                <a:solidFill>
                  <a:srgbClr val="56C6E6"/>
                </a:solidFill>
              </a:rPr>
              <a:t>mit</a:t>
            </a:r>
            <a:r>
              <a:rPr dirty="0">
                <a:solidFill>
                  <a:srgbClr val="56C6E6"/>
                </a:solidFill>
              </a:rPr>
              <a:t> </a:t>
            </a:r>
            <a:r>
              <a:rPr lang="de-DE" dirty="0">
                <a:solidFill>
                  <a:srgbClr val="56C6E6"/>
                </a:solidFill>
              </a:rPr>
              <a:t>_</a:t>
            </a:r>
            <a:r>
              <a:rPr i="1" dirty="0">
                <a:solidFill>
                  <a:srgbClr val="56C6E6"/>
                </a:solidFill>
              </a:rPr>
              <a:t>(</a:t>
            </a:r>
            <a:r>
              <a:rPr i="1" dirty="0" err="1">
                <a:solidFill>
                  <a:srgbClr val="56C6E6"/>
                </a:solidFill>
              </a:rPr>
              <a:t>geheimer</a:t>
            </a:r>
            <a:r>
              <a:rPr i="1" dirty="0">
                <a:solidFill>
                  <a:srgbClr val="56C6E6"/>
                </a:solidFill>
              </a:rPr>
              <a:t> </a:t>
            </a:r>
            <a:r>
              <a:rPr i="1" dirty="0" err="1">
                <a:solidFill>
                  <a:srgbClr val="56C6E6"/>
                </a:solidFill>
              </a:rPr>
              <a:t>Zutat</a:t>
            </a:r>
            <a:r>
              <a:rPr i="1" dirty="0">
                <a:solidFill>
                  <a:srgbClr val="56C6E6"/>
                </a:solidFill>
              </a:rPr>
              <a:t>)</a:t>
            </a:r>
            <a:r>
              <a:rPr lang="de-DE" i="1" dirty="0">
                <a:solidFill>
                  <a:srgbClr val="56C6E6"/>
                </a:solidFill>
              </a:rPr>
              <a:t>_</a:t>
            </a:r>
            <a:r>
              <a:rPr dirty="0">
                <a:solidFill>
                  <a:srgbClr val="56C6E6"/>
                </a:solidFill>
              </a:rPr>
              <a:t> </a:t>
            </a:r>
            <a:r>
              <a:rPr dirty="0" err="1">
                <a:solidFill>
                  <a:srgbClr val="56C6E6"/>
                </a:solidFill>
              </a:rPr>
              <a:t>zu</a:t>
            </a:r>
            <a:r>
              <a:rPr dirty="0">
                <a:solidFill>
                  <a:srgbClr val="56C6E6"/>
                </a:solidFill>
              </a:rPr>
              <a:t> </a:t>
            </a:r>
            <a:r>
              <a:rPr lang="de-DE" dirty="0">
                <a:solidFill>
                  <a:srgbClr val="56C6E6"/>
                </a:solidFill>
              </a:rPr>
              <a:t>lösen</a:t>
            </a:r>
            <a:r>
              <a:rPr dirty="0">
                <a:solidFill>
                  <a:srgbClr val="56C6E6"/>
                </a:solidFill>
              </a:rPr>
              <a:t>.“</a:t>
            </a:r>
            <a:br>
              <a:rPr dirty="0"/>
            </a:br>
            <a:endParaRPr dirty="0"/>
          </a:p>
          <a:p>
            <a:r>
              <a:rPr dirty="0" err="1"/>
              <a:t>Diese</a:t>
            </a:r>
            <a:r>
              <a:rPr dirty="0"/>
              <a:t> </a:t>
            </a:r>
            <a:r>
              <a:rPr dirty="0" err="1"/>
              <a:t>Übung</a:t>
            </a:r>
            <a:r>
              <a:rPr dirty="0"/>
              <a:t> </a:t>
            </a:r>
            <a:r>
              <a:rPr dirty="0" err="1"/>
              <a:t>hilft</a:t>
            </a:r>
            <a:r>
              <a:rPr dirty="0"/>
              <a:t> </a:t>
            </a:r>
            <a:r>
              <a:rPr dirty="0" err="1"/>
              <a:t>dir</a:t>
            </a:r>
            <a:r>
              <a:rPr dirty="0"/>
              <a:t>, </a:t>
            </a:r>
            <a:r>
              <a:rPr dirty="0" err="1"/>
              <a:t>wirklich</a:t>
            </a:r>
            <a:r>
              <a:rPr dirty="0"/>
              <a:t> </a:t>
            </a:r>
            <a:r>
              <a:rPr dirty="0" err="1"/>
              <a:t>spezifisch</a:t>
            </a:r>
            <a:r>
              <a:rPr dirty="0"/>
              <a:t> </a:t>
            </a:r>
            <a:r>
              <a:rPr dirty="0" err="1"/>
              <a:t>zu</a:t>
            </a:r>
            <a:r>
              <a:rPr dirty="0"/>
              <a:t> </a:t>
            </a:r>
            <a:r>
              <a:rPr dirty="0" err="1"/>
              <a:t>werden</a:t>
            </a:r>
            <a:r>
              <a:rPr dirty="0"/>
              <a:t> und </a:t>
            </a:r>
            <a:r>
              <a:rPr dirty="0" err="1"/>
              <a:t>zwingt</a:t>
            </a:r>
            <a:r>
              <a:rPr dirty="0"/>
              <a:t> dich, </a:t>
            </a:r>
            <a:r>
              <a:rPr dirty="0" err="1"/>
              <a:t>klar</a:t>
            </a:r>
            <a:r>
              <a:rPr dirty="0"/>
              <a:t> </a:t>
            </a:r>
            <a:r>
              <a:rPr dirty="0" err="1"/>
              <a:t>zu</a:t>
            </a:r>
            <a:r>
              <a:rPr dirty="0"/>
              <a:t> </a:t>
            </a:r>
            <a:r>
              <a:rPr dirty="0" err="1"/>
              <a:t>artikulieren</a:t>
            </a:r>
            <a:r>
              <a:rPr dirty="0"/>
              <a:t>, </a:t>
            </a:r>
            <a:r>
              <a:rPr dirty="0" err="1"/>
              <a:t>wie</a:t>
            </a:r>
            <a:r>
              <a:rPr dirty="0"/>
              <a:t> du </a:t>
            </a:r>
            <a:r>
              <a:rPr dirty="0" err="1"/>
              <a:t>einer</a:t>
            </a:r>
            <a:r>
              <a:rPr dirty="0"/>
              <a:t> </a:t>
            </a:r>
            <a:r>
              <a:rPr dirty="0" err="1"/>
              <a:t>bestimmten</a:t>
            </a:r>
            <a:r>
              <a:rPr dirty="0"/>
              <a:t> Gruppe von Menschen </a:t>
            </a:r>
            <a:r>
              <a:rPr dirty="0" err="1"/>
              <a:t>einen</a:t>
            </a:r>
            <a:r>
              <a:rPr dirty="0"/>
              <a:t> </a:t>
            </a:r>
            <a:r>
              <a:rPr lang="de-DE" dirty="0" err="1"/>
              <a:t>Mehrw</a:t>
            </a:r>
            <a:r>
              <a:rPr dirty="0" err="1"/>
              <a:t>ert</a:t>
            </a:r>
            <a:r>
              <a:rPr dirty="0"/>
              <a:t> </a:t>
            </a:r>
            <a:r>
              <a:rPr dirty="0" err="1"/>
              <a:t>lieferst</a:t>
            </a:r>
            <a:r>
              <a:rPr dirty="0"/>
              <a:t>.</a:t>
            </a:r>
          </a:p>
          <a:p>
            <a:endParaRPr dirty="0"/>
          </a:p>
          <a:p>
            <a:pPr algn="ctr">
              <a:defRPr sz="2200" b="1" i="1"/>
            </a:pPr>
            <a:r>
              <a:rPr dirty="0"/>
              <a:t>Lies </a:t>
            </a:r>
            <a:r>
              <a:rPr u="sng" dirty="0">
                <a:uFill>
                  <a:solidFill>
                    <a:srgbClr val="0563C1"/>
                  </a:solidFill>
                </a:uFill>
                <a:hlinkClick r:id="rId2"/>
              </a:rPr>
              <a:t>7 </a:t>
            </a:r>
            <a:r>
              <a:rPr u="sng" dirty="0" err="1">
                <a:uFill>
                  <a:solidFill>
                    <a:srgbClr val="0563C1"/>
                  </a:solidFill>
                </a:uFill>
                <a:hlinkClick r:id="rId2"/>
              </a:rPr>
              <a:t>Wege</a:t>
            </a:r>
            <a:r>
              <a:rPr u="sng" dirty="0">
                <a:uFill>
                  <a:solidFill>
                    <a:srgbClr val="0563C1"/>
                  </a:solidFill>
                </a:uFill>
                <a:hlinkClick r:id="rId2"/>
              </a:rPr>
              <a:t>, </a:t>
            </a:r>
            <a:r>
              <a:rPr u="sng" dirty="0" err="1">
                <a:uFill>
                  <a:solidFill>
                    <a:srgbClr val="0563C1"/>
                  </a:solidFill>
                </a:uFill>
                <a:hlinkClick r:id="rId2"/>
              </a:rPr>
              <a:t>Ihre</a:t>
            </a:r>
            <a:r>
              <a:rPr u="sng" dirty="0">
                <a:uFill>
                  <a:solidFill>
                    <a:srgbClr val="0563C1"/>
                  </a:solidFill>
                </a:uFill>
                <a:hlinkClick r:id="rId2"/>
              </a:rPr>
              <a:t> </a:t>
            </a:r>
            <a:r>
              <a:rPr u="sng" dirty="0" err="1">
                <a:uFill>
                  <a:solidFill>
                    <a:srgbClr val="0563C1"/>
                  </a:solidFill>
                </a:uFill>
                <a:hlinkClick r:id="rId2"/>
              </a:rPr>
              <a:t>Geschäftsidee</a:t>
            </a:r>
            <a:r>
              <a:rPr u="sng" dirty="0">
                <a:uFill>
                  <a:solidFill>
                    <a:srgbClr val="0563C1"/>
                  </a:solidFill>
                </a:uFill>
                <a:hlinkClick r:id="rId2"/>
              </a:rPr>
              <a:t> </a:t>
            </a:r>
            <a:r>
              <a:rPr u="sng" dirty="0" err="1">
                <a:uFill>
                  <a:solidFill>
                    <a:srgbClr val="0563C1"/>
                  </a:solidFill>
                </a:uFill>
                <a:hlinkClick r:id="rId2"/>
              </a:rPr>
              <a:t>zu</a:t>
            </a:r>
            <a:r>
              <a:rPr u="sng" dirty="0">
                <a:uFill>
                  <a:solidFill>
                    <a:srgbClr val="0563C1"/>
                  </a:solidFill>
                </a:uFill>
                <a:hlinkClick r:id="rId2"/>
              </a:rPr>
              <a:t> </a:t>
            </a:r>
            <a:r>
              <a:rPr u="sng" dirty="0" err="1">
                <a:uFill>
                  <a:solidFill>
                    <a:srgbClr val="0563C1"/>
                  </a:solidFill>
                </a:uFill>
                <a:hlinkClick r:id="rId2"/>
              </a:rPr>
              <a:t>verfeinern</a:t>
            </a:r>
            <a:r>
              <a:rPr dirty="0"/>
              <a:t> von Liz Huber</a:t>
            </a:r>
          </a:p>
        </p:txBody>
      </p:sp>
      <p:grpSp>
        <p:nvGrpSpPr>
          <p:cNvPr id="486" name="Google Shape;813;p39"/>
          <p:cNvGrpSpPr/>
          <p:nvPr/>
        </p:nvGrpSpPr>
        <p:grpSpPr>
          <a:xfrm>
            <a:off x="410415" y="924766"/>
            <a:ext cx="543439" cy="861479"/>
            <a:chOff x="0" y="52"/>
            <a:chExt cx="543438" cy="861477"/>
          </a:xfrm>
        </p:grpSpPr>
        <p:sp>
          <p:nvSpPr>
            <p:cNvPr id="478" name="Google Shape;814;p39"/>
            <p:cNvSpPr/>
            <p:nvPr/>
          </p:nvSpPr>
          <p:spPr>
            <a:xfrm>
              <a:off x="163538" y="750811"/>
              <a:ext cx="216362" cy="47641"/>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79" name="Google Shape;815;p39"/>
            <p:cNvSpPr/>
            <p:nvPr/>
          </p:nvSpPr>
          <p:spPr>
            <a:xfrm>
              <a:off x="163538" y="701850"/>
              <a:ext cx="216362" cy="47640"/>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80" name="Google Shape;816;p39"/>
            <p:cNvSpPr/>
            <p:nvPr/>
          </p:nvSpPr>
          <p:spPr>
            <a:xfrm>
              <a:off x="163538" y="798451"/>
              <a:ext cx="216362" cy="630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078"/>
                  </a:lnTo>
                  <a:lnTo>
                    <a:pt x="127" y="5739"/>
                  </a:lnTo>
                  <a:lnTo>
                    <a:pt x="517" y="8383"/>
                  </a:lnTo>
                  <a:lnTo>
                    <a:pt x="1029" y="10574"/>
                  </a:lnTo>
                  <a:lnTo>
                    <a:pt x="1800" y="11913"/>
                  </a:lnTo>
                  <a:lnTo>
                    <a:pt x="9897" y="21165"/>
                  </a:lnTo>
                  <a:lnTo>
                    <a:pt x="10800" y="21600"/>
                  </a:lnTo>
                  <a:lnTo>
                    <a:pt x="11697" y="21165"/>
                  </a:lnTo>
                  <a:lnTo>
                    <a:pt x="19800" y="11913"/>
                  </a:lnTo>
                  <a:lnTo>
                    <a:pt x="20571" y="10574"/>
                  </a:lnTo>
                  <a:lnTo>
                    <a:pt x="21083" y="8383"/>
                  </a:lnTo>
                  <a:lnTo>
                    <a:pt x="21468" y="5739"/>
                  </a:lnTo>
                  <a:lnTo>
                    <a:pt x="21600" y="3078"/>
                  </a:lnTo>
                  <a:lnTo>
                    <a:pt x="21600" y="0"/>
                  </a:lnTo>
                  <a:lnTo>
                    <a:pt x="0" y="0"/>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81" name="Google Shape;817;p39"/>
            <p:cNvSpPr/>
            <p:nvPr/>
          </p:nvSpPr>
          <p:spPr>
            <a:xfrm>
              <a:off x="140380"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934" y="9222"/>
                  </a:lnTo>
                  <a:lnTo>
                    <a:pt x="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82" name="Google Shape;818;p39"/>
            <p:cNvSpPr/>
            <p:nvPr/>
          </p:nvSpPr>
          <p:spPr>
            <a:xfrm>
              <a:off x="-1" y="52"/>
              <a:ext cx="543439" cy="650300"/>
            </a:xfrm>
            <a:custGeom>
              <a:avLst/>
              <a:gdLst/>
              <a:ahLst/>
              <a:cxnLst>
                <a:cxn ang="0">
                  <a:pos x="wd2" y="hd2"/>
                </a:cxn>
                <a:cxn ang="5400000">
                  <a:pos x="wd2" y="hd2"/>
                </a:cxn>
                <a:cxn ang="10800000">
                  <a:pos x="wd2" y="hd2"/>
                </a:cxn>
                <a:cxn ang="16200000">
                  <a:pos x="wd2" y="hd2"/>
                </a:cxn>
              </a:cxnLst>
              <a:rect l="0" t="0" r="r" b="b"/>
              <a:pathLst>
                <a:path w="21600" h="21600" extrusionOk="0">
                  <a:moveTo>
                    <a:pt x="15100" y="21600"/>
                  </a:moveTo>
                  <a:lnTo>
                    <a:pt x="15356" y="20659"/>
                  </a:lnTo>
                  <a:lnTo>
                    <a:pt x="15713" y="19761"/>
                  </a:lnTo>
                  <a:lnTo>
                    <a:pt x="16123" y="18906"/>
                  </a:lnTo>
                  <a:lnTo>
                    <a:pt x="16584" y="18135"/>
                  </a:lnTo>
                  <a:lnTo>
                    <a:pt x="17096" y="17408"/>
                  </a:lnTo>
                  <a:lnTo>
                    <a:pt x="17607" y="16681"/>
                  </a:lnTo>
                  <a:lnTo>
                    <a:pt x="18733" y="15313"/>
                  </a:lnTo>
                  <a:lnTo>
                    <a:pt x="19297" y="14628"/>
                  </a:lnTo>
                  <a:lnTo>
                    <a:pt x="19807" y="13945"/>
                  </a:lnTo>
                  <a:lnTo>
                    <a:pt x="20270" y="13260"/>
                  </a:lnTo>
                  <a:lnTo>
                    <a:pt x="20730" y="12490"/>
                  </a:lnTo>
                  <a:lnTo>
                    <a:pt x="21087" y="11719"/>
                  </a:lnTo>
                  <a:lnTo>
                    <a:pt x="21344" y="10864"/>
                  </a:lnTo>
                  <a:lnTo>
                    <a:pt x="21497" y="9967"/>
                  </a:lnTo>
                  <a:lnTo>
                    <a:pt x="21547" y="9496"/>
                  </a:lnTo>
                  <a:lnTo>
                    <a:pt x="21600" y="9025"/>
                  </a:lnTo>
                  <a:lnTo>
                    <a:pt x="21497" y="8084"/>
                  </a:lnTo>
                  <a:lnTo>
                    <a:pt x="21344" y="7187"/>
                  </a:lnTo>
                  <a:lnTo>
                    <a:pt x="21087" y="6329"/>
                  </a:lnTo>
                  <a:lnTo>
                    <a:pt x="20730" y="5518"/>
                  </a:lnTo>
                  <a:lnTo>
                    <a:pt x="20270" y="4705"/>
                  </a:lnTo>
                  <a:lnTo>
                    <a:pt x="19757" y="3978"/>
                  </a:lnTo>
                  <a:lnTo>
                    <a:pt x="19091" y="3293"/>
                  </a:lnTo>
                  <a:lnTo>
                    <a:pt x="18427" y="2652"/>
                  </a:lnTo>
                  <a:lnTo>
                    <a:pt x="17657" y="2053"/>
                  </a:lnTo>
                  <a:lnTo>
                    <a:pt x="16840" y="1540"/>
                  </a:lnTo>
                  <a:lnTo>
                    <a:pt x="15917" y="1112"/>
                  </a:lnTo>
                  <a:lnTo>
                    <a:pt x="14997" y="727"/>
                  </a:lnTo>
                  <a:lnTo>
                    <a:pt x="14024" y="427"/>
                  </a:lnTo>
                  <a:lnTo>
                    <a:pt x="12950" y="170"/>
                  </a:lnTo>
                  <a:lnTo>
                    <a:pt x="11926" y="42"/>
                  </a:lnTo>
                  <a:lnTo>
                    <a:pt x="10800" y="0"/>
                  </a:lnTo>
                  <a:lnTo>
                    <a:pt x="9674" y="42"/>
                  </a:lnTo>
                  <a:lnTo>
                    <a:pt x="8650" y="170"/>
                  </a:lnTo>
                  <a:lnTo>
                    <a:pt x="7576" y="427"/>
                  </a:lnTo>
                  <a:lnTo>
                    <a:pt x="6603" y="727"/>
                  </a:lnTo>
                  <a:lnTo>
                    <a:pt x="5681" y="1112"/>
                  </a:lnTo>
                  <a:lnTo>
                    <a:pt x="4760" y="1540"/>
                  </a:lnTo>
                  <a:lnTo>
                    <a:pt x="3940" y="2053"/>
                  </a:lnTo>
                  <a:lnTo>
                    <a:pt x="3173" y="2652"/>
                  </a:lnTo>
                  <a:lnTo>
                    <a:pt x="2507" y="3293"/>
                  </a:lnTo>
                  <a:lnTo>
                    <a:pt x="1843" y="3978"/>
                  </a:lnTo>
                  <a:lnTo>
                    <a:pt x="1330" y="4705"/>
                  </a:lnTo>
                  <a:lnTo>
                    <a:pt x="870" y="5518"/>
                  </a:lnTo>
                  <a:lnTo>
                    <a:pt x="513" y="6329"/>
                  </a:lnTo>
                  <a:lnTo>
                    <a:pt x="256" y="7187"/>
                  </a:lnTo>
                  <a:lnTo>
                    <a:pt x="103" y="8084"/>
                  </a:lnTo>
                  <a:lnTo>
                    <a:pt x="0" y="9025"/>
                  </a:lnTo>
                  <a:lnTo>
                    <a:pt x="50" y="9496"/>
                  </a:lnTo>
                  <a:lnTo>
                    <a:pt x="103" y="9967"/>
                  </a:lnTo>
                  <a:lnTo>
                    <a:pt x="256" y="10864"/>
                  </a:lnTo>
                  <a:lnTo>
                    <a:pt x="513" y="11719"/>
                  </a:lnTo>
                  <a:lnTo>
                    <a:pt x="870" y="12490"/>
                  </a:lnTo>
                  <a:lnTo>
                    <a:pt x="1330" y="13260"/>
                  </a:lnTo>
                  <a:lnTo>
                    <a:pt x="1791" y="13945"/>
                  </a:lnTo>
                  <a:lnTo>
                    <a:pt x="2303" y="14628"/>
                  </a:lnTo>
                  <a:lnTo>
                    <a:pt x="2867" y="15313"/>
                  </a:lnTo>
                  <a:lnTo>
                    <a:pt x="3993" y="16681"/>
                  </a:lnTo>
                  <a:lnTo>
                    <a:pt x="4504" y="17408"/>
                  </a:lnTo>
                  <a:lnTo>
                    <a:pt x="5016" y="18135"/>
                  </a:lnTo>
                  <a:lnTo>
                    <a:pt x="5477" y="18906"/>
                  </a:lnTo>
                  <a:lnTo>
                    <a:pt x="5887" y="19761"/>
                  </a:lnTo>
                  <a:lnTo>
                    <a:pt x="6244" y="20659"/>
                  </a:lnTo>
                  <a:lnTo>
                    <a:pt x="650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83" name="Google Shape;819;p39"/>
            <p:cNvSpPr/>
            <p:nvPr/>
          </p:nvSpPr>
          <p:spPr>
            <a:xfrm>
              <a:off x="328399"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66" y="9222"/>
                  </a:lnTo>
                  <a:lnTo>
                    <a:pt x="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84" name="Google Shape;820;p39"/>
            <p:cNvSpPr/>
            <p:nvPr/>
          </p:nvSpPr>
          <p:spPr>
            <a:xfrm>
              <a:off x="176440" y="284621"/>
              <a:ext cx="190558" cy="41242"/>
            </a:xfrm>
            <a:custGeom>
              <a:avLst/>
              <a:gdLst/>
              <a:ahLst/>
              <a:cxnLst>
                <a:cxn ang="0">
                  <a:pos x="wd2" y="hd2"/>
                </a:cxn>
                <a:cxn ang="5400000">
                  <a:pos x="wd2" y="hd2"/>
                </a:cxn>
                <a:cxn ang="10800000">
                  <a:pos x="wd2" y="hd2"/>
                </a:cxn>
                <a:cxn ang="16200000">
                  <a:pos x="wd2" y="hd2"/>
                </a:cxn>
              </a:cxnLst>
              <a:rect l="0" t="0" r="r" b="b"/>
              <a:pathLst>
                <a:path w="21600" h="21600" extrusionOk="0">
                  <a:moveTo>
                    <a:pt x="0" y="2022"/>
                  </a:moveTo>
                  <a:lnTo>
                    <a:pt x="4962" y="21600"/>
                  </a:lnTo>
                  <a:lnTo>
                    <a:pt x="9925" y="2022"/>
                  </a:lnTo>
                  <a:lnTo>
                    <a:pt x="10362" y="692"/>
                  </a:lnTo>
                  <a:lnTo>
                    <a:pt x="10800" y="0"/>
                  </a:lnTo>
                  <a:lnTo>
                    <a:pt x="11238" y="692"/>
                  </a:lnTo>
                  <a:lnTo>
                    <a:pt x="11675" y="2022"/>
                  </a:lnTo>
                  <a:lnTo>
                    <a:pt x="16638" y="21600"/>
                  </a:lnTo>
                  <a:lnTo>
                    <a:pt x="21600" y="2022"/>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85" name="Google Shape;821;p39"/>
            <p:cNvSpPr/>
            <p:nvPr/>
          </p:nvSpPr>
          <p:spPr>
            <a:xfrm>
              <a:off x="163538" y="655532"/>
              <a:ext cx="216362" cy="1"/>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grpSp>
      <p:sp>
        <p:nvSpPr>
          <p:cNvPr id="487" name="Text Placeholder 4"/>
          <p:cNvSpPr txBox="1"/>
          <p:nvPr/>
        </p:nvSpPr>
        <p:spPr>
          <a:xfrm>
            <a:off x="1587500" y="1056648"/>
            <a:ext cx="8933469" cy="697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C54A9A"/>
                </a:solidFill>
              </a:defRPr>
            </a:lvl1pPr>
          </a:lstStyle>
          <a:p>
            <a:r>
              <a:t>SCHRITT 1: DEFINIERE DEINE GESCHÄFTSIDEE</a:t>
            </a:r>
          </a:p>
        </p:txBody>
      </p:sp>
      <p:grpSp>
        <p:nvGrpSpPr>
          <p:cNvPr id="490" name="Group 17"/>
          <p:cNvGrpSpPr/>
          <p:nvPr/>
        </p:nvGrpSpPr>
        <p:grpSpPr>
          <a:xfrm>
            <a:off x="10183322" y="2326227"/>
            <a:ext cx="1951741" cy="2801570"/>
            <a:chOff x="0" y="0"/>
            <a:chExt cx="1951739" cy="2801569"/>
          </a:xfrm>
        </p:grpSpPr>
        <p:pic>
          <p:nvPicPr>
            <p:cNvPr id="488" name="Picture 18" descr="Picture 18"/>
            <p:cNvPicPr>
              <a:picLocks noChangeAspect="1"/>
            </p:cNvPicPr>
            <p:nvPr/>
          </p:nvPicPr>
          <p:blipFill>
            <a:blip r:embed="rId3"/>
            <a:stretch>
              <a:fillRect/>
            </a:stretch>
          </p:blipFill>
          <p:spPr>
            <a:xfrm>
              <a:off x="0" y="0"/>
              <a:ext cx="1951740" cy="2801570"/>
            </a:xfrm>
            <a:prstGeom prst="rect">
              <a:avLst/>
            </a:prstGeom>
            <a:ln w="12700" cap="flat">
              <a:noFill/>
              <a:miter lim="400000"/>
            </a:ln>
            <a:effectLst/>
          </p:spPr>
        </p:pic>
        <p:pic>
          <p:nvPicPr>
            <p:cNvPr id="489" name="Picture 19" descr="Picture 19"/>
            <p:cNvPicPr>
              <a:picLocks noChangeAspect="1"/>
            </p:cNvPicPr>
            <p:nvPr/>
          </p:nvPicPr>
          <p:blipFill>
            <a:blip r:embed="rId4"/>
            <a:stretch>
              <a:fillRect/>
            </a:stretch>
          </p:blipFill>
          <p:spPr>
            <a:xfrm>
              <a:off x="80608" y="1472020"/>
              <a:ext cx="277748" cy="340828"/>
            </a:xfrm>
            <a:prstGeom prst="rect">
              <a:avLst/>
            </a:prstGeom>
            <a:ln w="12700" cap="flat">
              <a:noFill/>
              <a:miter lim="400000"/>
            </a:ln>
            <a:effectLst/>
          </p:spPr>
        </p:pic>
      </p:grpSp>
      <p:sp>
        <p:nvSpPr>
          <p:cNvPr id="491" name="Textfeld 14"/>
          <p:cNvSpPr txBox="1"/>
          <p:nvPr/>
        </p:nvSpPr>
        <p:spPr>
          <a:xfrm>
            <a:off x="28084" y="2731970"/>
            <a:ext cx="1308101" cy="3323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000"/>
            </a:pPr>
            <a:r>
              <a:rPr dirty="0" err="1"/>
              <a:t>Solltest</a:t>
            </a:r>
            <a:r>
              <a:rPr dirty="0"/>
              <a:t> du den </a:t>
            </a:r>
            <a:r>
              <a:rPr dirty="0" err="1"/>
              <a:t>Artikel</a:t>
            </a:r>
            <a:r>
              <a:rPr dirty="0"/>
              <a:t> auf Deutsch </a:t>
            </a:r>
            <a:r>
              <a:rPr dirty="0" err="1"/>
              <a:t>lesen</a:t>
            </a:r>
            <a:r>
              <a:rPr dirty="0"/>
              <a:t> </a:t>
            </a:r>
            <a:r>
              <a:rPr dirty="0" err="1"/>
              <a:t>wollen</a:t>
            </a:r>
            <a:r>
              <a:rPr dirty="0"/>
              <a:t>, </a:t>
            </a:r>
            <a:r>
              <a:rPr dirty="0" err="1"/>
              <a:t>empfehlen</a:t>
            </a:r>
            <a:r>
              <a:rPr dirty="0"/>
              <a:t> </a:t>
            </a:r>
            <a:r>
              <a:rPr dirty="0" err="1"/>
              <a:t>wir</a:t>
            </a:r>
            <a:r>
              <a:rPr dirty="0"/>
              <a:t> </a:t>
            </a:r>
            <a:r>
              <a:rPr dirty="0" err="1"/>
              <a:t>dir</a:t>
            </a:r>
            <a:r>
              <a:rPr dirty="0"/>
              <a:t>, auf </a:t>
            </a:r>
            <a:r>
              <a:rPr dirty="0" err="1"/>
              <a:t>deinem</a:t>
            </a:r>
            <a:r>
              <a:rPr dirty="0"/>
              <a:t> Computer den </a:t>
            </a:r>
            <a:r>
              <a:rPr u="sng" dirty="0">
                <a:solidFill>
                  <a:srgbClr val="0563C1"/>
                </a:solidFill>
                <a:uFill>
                  <a:solidFill>
                    <a:srgbClr val="0563C1"/>
                  </a:solidFill>
                </a:uFill>
                <a:hlinkClick r:id="rId5"/>
              </a:rPr>
              <a:t>Google </a:t>
            </a:r>
            <a:r>
              <a:rPr u="sng" dirty="0" err="1">
                <a:solidFill>
                  <a:srgbClr val="0563C1"/>
                </a:solidFill>
                <a:uFill>
                  <a:solidFill>
                    <a:srgbClr val="0563C1"/>
                  </a:solidFill>
                </a:uFill>
                <a:hlinkClick r:id="rId5"/>
              </a:rPr>
              <a:t>Übersetzer</a:t>
            </a:r>
            <a:r>
              <a:rPr dirty="0"/>
              <a:t> </a:t>
            </a:r>
            <a:r>
              <a:rPr dirty="0" err="1"/>
              <a:t>aufzurufen</a:t>
            </a:r>
            <a:r>
              <a:rPr dirty="0"/>
              <a:t>. Nun </a:t>
            </a:r>
            <a:r>
              <a:rPr dirty="0" err="1"/>
              <a:t>kannst</a:t>
            </a:r>
            <a:r>
              <a:rPr dirty="0"/>
              <a:t> du in das </a:t>
            </a:r>
            <a:r>
              <a:rPr dirty="0" err="1"/>
              <a:t>Textfeld</a:t>
            </a:r>
            <a:r>
              <a:rPr dirty="0"/>
              <a:t> die </a:t>
            </a:r>
            <a:r>
              <a:rPr dirty="0" err="1"/>
              <a:t>gewünschte</a:t>
            </a:r>
            <a:r>
              <a:rPr dirty="0"/>
              <a:t> URL </a:t>
            </a:r>
            <a:r>
              <a:rPr dirty="0" err="1"/>
              <a:t>eingeben</a:t>
            </a:r>
            <a:r>
              <a:rPr dirty="0"/>
              <a:t> und </a:t>
            </a:r>
            <a:r>
              <a:rPr dirty="0" err="1"/>
              <a:t>im</a:t>
            </a:r>
            <a:r>
              <a:rPr dirty="0"/>
              <a:t> </a:t>
            </a:r>
            <a:r>
              <a:rPr dirty="0" err="1"/>
              <a:t>rechten</a:t>
            </a:r>
            <a:r>
              <a:rPr dirty="0"/>
              <a:t> Feld (</a:t>
            </a:r>
            <a:r>
              <a:rPr dirty="0" err="1"/>
              <a:t>mit</a:t>
            </a:r>
            <a:r>
              <a:rPr dirty="0"/>
              <a:t> </a:t>
            </a:r>
            <a:r>
              <a:rPr dirty="0" err="1"/>
              <a:t>Hilfe</a:t>
            </a:r>
            <a:r>
              <a:rPr dirty="0"/>
              <a:t> </a:t>
            </a:r>
            <a:r>
              <a:rPr lang="de-DE" dirty="0"/>
              <a:t>des Abwärtspfeils</a:t>
            </a:r>
            <a:r>
              <a:rPr dirty="0"/>
              <a:t> </a:t>
            </a:r>
            <a:r>
              <a:rPr dirty="0" err="1"/>
              <a:t>rechts</a:t>
            </a:r>
            <a:r>
              <a:rPr dirty="0"/>
              <a:t> </a:t>
            </a:r>
            <a:r>
              <a:rPr dirty="0" err="1"/>
              <a:t>oben</a:t>
            </a:r>
            <a:r>
              <a:rPr dirty="0"/>
              <a:t>) </a:t>
            </a:r>
            <a:r>
              <a:rPr dirty="0" err="1"/>
              <a:t>als</a:t>
            </a:r>
            <a:r>
              <a:rPr dirty="0"/>
              <a:t> </a:t>
            </a:r>
            <a:r>
              <a:rPr dirty="0" err="1"/>
              <a:t>Zielsprache</a:t>
            </a:r>
            <a:r>
              <a:rPr dirty="0"/>
              <a:t> Deutsch </a:t>
            </a:r>
            <a:r>
              <a:rPr dirty="0" err="1"/>
              <a:t>auswählen</a:t>
            </a:r>
            <a:r>
              <a:rPr dirty="0"/>
              <a:t>. </a:t>
            </a:r>
            <a:r>
              <a:rPr dirty="0" err="1"/>
              <a:t>Wenn</a:t>
            </a:r>
            <a:r>
              <a:rPr dirty="0"/>
              <a:t> du nun </a:t>
            </a:r>
            <a:r>
              <a:rPr dirty="0" err="1"/>
              <a:t>mit</a:t>
            </a:r>
            <a:r>
              <a:rPr dirty="0"/>
              <a:t> der </a:t>
            </a:r>
            <a:r>
              <a:rPr dirty="0" err="1"/>
              <a:t>linken</a:t>
            </a:r>
            <a:r>
              <a:rPr dirty="0"/>
              <a:t> </a:t>
            </a:r>
            <a:r>
              <a:rPr dirty="0" err="1"/>
              <a:t>Maustaste</a:t>
            </a:r>
            <a:r>
              <a:rPr dirty="0"/>
              <a:t> auf die „</a:t>
            </a:r>
            <a:r>
              <a:rPr dirty="0" err="1"/>
              <a:t>übersetzte</a:t>
            </a:r>
            <a:r>
              <a:rPr dirty="0"/>
              <a:t>“ URL </a:t>
            </a:r>
            <a:r>
              <a:rPr dirty="0" err="1"/>
              <a:t>klickst</a:t>
            </a:r>
            <a:r>
              <a:rPr dirty="0"/>
              <a:t>, </a:t>
            </a:r>
            <a:r>
              <a:rPr dirty="0" err="1"/>
              <a:t>öffnet</a:t>
            </a:r>
            <a:r>
              <a:rPr dirty="0"/>
              <a:t> </a:t>
            </a:r>
            <a:r>
              <a:rPr dirty="0" err="1"/>
              <a:t>sich</a:t>
            </a:r>
            <a:r>
              <a:rPr dirty="0"/>
              <a:t> </a:t>
            </a:r>
            <a:r>
              <a:rPr dirty="0" err="1"/>
              <a:t>ein</a:t>
            </a:r>
            <a:r>
              <a:rPr dirty="0"/>
              <a:t> </a:t>
            </a:r>
            <a:r>
              <a:rPr dirty="0" err="1"/>
              <a:t>neuer</a:t>
            </a:r>
            <a:r>
              <a:rPr dirty="0"/>
              <a:t> Tab </a:t>
            </a:r>
            <a:r>
              <a:rPr dirty="0" err="1"/>
              <a:t>mit</a:t>
            </a:r>
            <a:r>
              <a:rPr dirty="0"/>
              <a:t> dem </a:t>
            </a:r>
            <a:r>
              <a:rPr dirty="0" err="1"/>
              <a:t>übersetzten</a:t>
            </a:r>
            <a:r>
              <a:rPr dirty="0"/>
              <a:t> </a:t>
            </a:r>
            <a:r>
              <a:rPr dirty="0" err="1"/>
              <a:t>Artikel</a:t>
            </a:r>
            <a:r>
              <a:rPr dirty="0"/>
              <a:t>.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Text Placeholder 5"/>
          <p:cNvSpPr>
            <a:spLocks noGrp="1"/>
          </p:cNvSpPr>
          <p:nvPr>
            <p:ph type="body" idx="21"/>
          </p:nvPr>
        </p:nvSpPr>
        <p:spPr>
          <a:xfrm>
            <a:off x="1583755" y="1933641"/>
            <a:ext cx="8511279" cy="40576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b="1"/>
            </a:pPr>
            <a:r>
              <a:rPr dirty="0">
                <a:solidFill>
                  <a:schemeClr val="bg1"/>
                </a:solidFill>
                <a:highlight>
                  <a:srgbClr val="56C6E6"/>
                </a:highlight>
              </a:rPr>
              <a:t>BEISPIEL</a:t>
            </a:r>
          </a:p>
          <a:p>
            <a:r>
              <a:rPr dirty="0"/>
              <a:t>"Mein Name </a:t>
            </a:r>
            <a:r>
              <a:rPr dirty="0" err="1"/>
              <a:t>ist</a:t>
            </a:r>
            <a:r>
              <a:rPr dirty="0"/>
              <a:t> Chanelle. Ich bin die </a:t>
            </a:r>
            <a:r>
              <a:rPr dirty="0" err="1"/>
              <a:t>Gründerin</a:t>
            </a:r>
            <a:r>
              <a:rPr dirty="0"/>
              <a:t> von Sport Up, </a:t>
            </a:r>
            <a:r>
              <a:rPr dirty="0" err="1"/>
              <a:t>einem</a:t>
            </a:r>
            <a:r>
              <a:rPr dirty="0"/>
              <a:t> Start-up </a:t>
            </a:r>
            <a:r>
              <a:rPr dirty="0" err="1"/>
              <a:t>aus</a:t>
            </a:r>
            <a:r>
              <a:rPr dirty="0"/>
              <a:t> </a:t>
            </a:r>
            <a:r>
              <a:rPr dirty="0" err="1"/>
              <a:t>Großbritannien</a:t>
            </a:r>
            <a:r>
              <a:rPr dirty="0"/>
              <a:t>, das </a:t>
            </a:r>
            <a:r>
              <a:rPr dirty="0" err="1"/>
              <a:t>sich</a:t>
            </a:r>
            <a:r>
              <a:rPr dirty="0"/>
              <a:t> auf </a:t>
            </a:r>
            <a:r>
              <a:rPr dirty="0" err="1"/>
              <a:t>Sporternährung</a:t>
            </a:r>
            <a:r>
              <a:rPr dirty="0"/>
              <a:t> </a:t>
            </a:r>
            <a:r>
              <a:rPr dirty="0" err="1"/>
              <a:t>spezialisiert</a:t>
            </a:r>
            <a:r>
              <a:rPr dirty="0"/>
              <a:t> hat. Ich </a:t>
            </a:r>
            <a:r>
              <a:rPr dirty="0" err="1"/>
              <a:t>arbeite</a:t>
            </a:r>
            <a:r>
              <a:rPr dirty="0"/>
              <a:t> </a:t>
            </a:r>
            <a:r>
              <a:rPr dirty="0" err="1"/>
              <a:t>daran</a:t>
            </a:r>
            <a:r>
              <a:rPr dirty="0"/>
              <a:t>, </a:t>
            </a:r>
            <a:r>
              <a:rPr dirty="0" err="1"/>
              <a:t>eine</a:t>
            </a:r>
            <a:r>
              <a:rPr dirty="0"/>
              <a:t> App </a:t>
            </a:r>
            <a:r>
              <a:rPr dirty="0" err="1"/>
              <a:t>für</a:t>
            </a:r>
            <a:r>
              <a:rPr dirty="0"/>
              <a:t> iOS/Android </a:t>
            </a:r>
            <a:r>
              <a:rPr dirty="0" err="1"/>
              <a:t>zu</a:t>
            </a:r>
            <a:r>
              <a:rPr dirty="0"/>
              <a:t> </a:t>
            </a:r>
            <a:r>
              <a:rPr dirty="0" err="1"/>
              <a:t>entwickeln</a:t>
            </a:r>
            <a:r>
              <a:rPr dirty="0"/>
              <a:t>, die </a:t>
            </a:r>
            <a:r>
              <a:rPr dirty="0" err="1"/>
              <a:t>eine</a:t>
            </a:r>
            <a:r>
              <a:rPr dirty="0"/>
              <a:t> On-Demand-</a:t>
            </a:r>
            <a:r>
              <a:rPr dirty="0" err="1"/>
              <a:t>Lieferung</a:t>
            </a:r>
            <a:r>
              <a:rPr dirty="0"/>
              <a:t> von </a:t>
            </a:r>
            <a:r>
              <a:rPr dirty="0" err="1"/>
              <a:t>Sporternährungsprodukten</a:t>
            </a:r>
            <a:r>
              <a:rPr dirty="0"/>
              <a:t> </a:t>
            </a:r>
            <a:r>
              <a:rPr dirty="0" err="1"/>
              <a:t>bietet</a:t>
            </a:r>
            <a:r>
              <a:rPr dirty="0"/>
              <a:t>, die </a:t>
            </a:r>
            <a:r>
              <a:rPr dirty="0" err="1"/>
              <a:t>besonders</a:t>
            </a:r>
            <a:r>
              <a:rPr dirty="0"/>
              <a:t> </a:t>
            </a:r>
            <a:r>
              <a:rPr dirty="0" err="1"/>
              <a:t>für</a:t>
            </a:r>
            <a:r>
              <a:rPr dirty="0"/>
              <a:t> Frauen </a:t>
            </a:r>
            <a:r>
              <a:rPr dirty="0" err="1"/>
              <a:t>über</a:t>
            </a:r>
            <a:r>
              <a:rPr dirty="0"/>
              <a:t> 40 von </a:t>
            </a:r>
            <a:r>
              <a:rPr dirty="0" err="1"/>
              <a:t>Vorteil</a:t>
            </a:r>
            <a:r>
              <a:rPr dirty="0"/>
              <a:t> </a:t>
            </a:r>
            <a:r>
              <a:rPr dirty="0" err="1"/>
              <a:t>sind</a:t>
            </a:r>
            <a:r>
              <a:rPr dirty="0"/>
              <a:t>. Mein </a:t>
            </a:r>
            <a:r>
              <a:rPr dirty="0" err="1"/>
              <a:t>Ziel</a:t>
            </a:r>
            <a:r>
              <a:rPr dirty="0"/>
              <a:t> </a:t>
            </a:r>
            <a:r>
              <a:rPr dirty="0" err="1"/>
              <a:t>ist</a:t>
            </a:r>
            <a:r>
              <a:rPr dirty="0"/>
              <a:t> es, Frauen </a:t>
            </a:r>
            <a:r>
              <a:rPr dirty="0" err="1"/>
              <a:t>zu</a:t>
            </a:r>
            <a:r>
              <a:rPr dirty="0"/>
              <a:t> </a:t>
            </a:r>
            <a:r>
              <a:rPr dirty="0" err="1"/>
              <a:t>helfen</a:t>
            </a:r>
            <a:r>
              <a:rPr dirty="0"/>
              <a:t>, auf </a:t>
            </a:r>
            <a:r>
              <a:rPr dirty="0" err="1"/>
              <a:t>sichere</a:t>
            </a:r>
            <a:r>
              <a:rPr dirty="0"/>
              <a:t> und </a:t>
            </a:r>
            <a:r>
              <a:rPr dirty="0" err="1"/>
              <a:t>kostengünstige</a:t>
            </a:r>
            <a:r>
              <a:rPr dirty="0"/>
              <a:t> Weise </a:t>
            </a:r>
            <a:r>
              <a:rPr dirty="0" err="1"/>
              <a:t>Muskelmasse</a:t>
            </a:r>
            <a:r>
              <a:rPr dirty="0"/>
              <a:t> </a:t>
            </a:r>
            <a:r>
              <a:rPr dirty="0" err="1"/>
              <a:t>aufzubauen</a:t>
            </a:r>
            <a:r>
              <a:rPr dirty="0"/>
              <a:t>."</a:t>
            </a:r>
          </a:p>
          <a:p>
            <a:pPr>
              <a:defRPr b="1"/>
            </a:pPr>
            <a:r>
              <a:rPr dirty="0">
                <a:solidFill>
                  <a:schemeClr val="bg1"/>
                </a:solidFill>
                <a:highlight>
                  <a:srgbClr val="56C6E6"/>
                </a:highlight>
              </a:rPr>
              <a:t>ÜBUNG</a:t>
            </a:r>
          </a:p>
          <a:p>
            <a:r>
              <a:rPr dirty="0" err="1"/>
              <a:t>Definiere</a:t>
            </a:r>
            <a:r>
              <a:rPr dirty="0"/>
              <a:t> </a:t>
            </a:r>
            <a:r>
              <a:rPr dirty="0" err="1"/>
              <a:t>deine</a:t>
            </a:r>
            <a:r>
              <a:rPr dirty="0"/>
              <a:t> </a:t>
            </a:r>
            <a:r>
              <a:rPr dirty="0" err="1"/>
              <a:t>Geschäftsidee</a:t>
            </a:r>
            <a:r>
              <a:rPr dirty="0"/>
              <a:t> </a:t>
            </a:r>
            <a:r>
              <a:rPr dirty="0" err="1"/>
              <a:t>nach</a:t>
            </a:r>
            <a:r>
              <a:rPr dirty="0"/>
              <a:t> </a:t>
            </a:r>
            <a:r>
              <a:rPr dirty="0" err="1"/>
              <a:t>dieser</a:t>
            </a:r>
            <a:r>
              <a:rPr dirty="0"/>
              <a:t> Formel</a:t>
            </a:r>
          </a:p>
        </p:txBody>
      </p:sp>
      <p:grpSp>
        <p:nvGrpSpPr>
          <p:cNvPr id="502" name="Google Shape;813;p39"/>
          <p:cNvGrpSpPr/>
          <p:nvPr/>
        </p:nvGrpSpPr>
        <p:grpSpPr>
          <a:xfrm>
            <a:off x="410415" y="924766"/>
            <a:ext cx="543439" cy="861479"/>
            <a:chOff x="0" y="52"/>
            <a:chExt cx="543438" cy="861477"/>
          </a:xfrm>
        </p:grpSpPr>
        <p:sp>
          <p:nvSpPr>
            <p:cNvPr id="494" name="Google Shape;814;p39"/>
            <p:cNvSpPr/>
            <p:nvPr/>
          </p:nvSpPr>
          <p:spPr>
            <a:xfrm>
              <a:off x="163538" y="750811"/>
              <a:ext cx="216362" cy="47641"/>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95" name="Google Shape;815;p39"/>
            <p:cNvSpPr/>
            <p:nvPr/>
          </p:nvSpPr>
          <p:spPr>
            <a:xfrm>
              <a:off x="163538" y="701850"/>
              <a:ext cx="216362" cy="47640"/>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96" name="Google Shape;816;p39"/>
            <p:cNvSpPr/>
            <p:nvPr/>
          </p:nvSpPr>
          <p:spPr>
            <a:xfrm>
              <a:off x="163538" y="798451"/>
              <a:ext cx="216362" cy="630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078"/>
                  </a:lnTo>
                  <a:lnTo>
                    <a:pt x="127" y="5739"/>
                  </a:lnTo>
                  <a:lnTo>
                    <a:pt x="517" y="8383"/>
                  </a:lnTo>
                  <a:lnTo>
                    <a:pt x="1029" y="10574"/>
                  </a:lnTo>
                  <a:lnTo>
                    <a:pt x="1800" y="11913"/>
                  </a:lnTo>
                  <a:lnTo>
                    <a:pt x="9897" y="21165"/>
                  </a:lnTo>
                  <a:lnTo>
                    <a:pt x="10800" y="21600"/>
                  </a:lnTo>
                  <a:lnTo>
                    <a:pt x="11697" y="21165"/>
                  </a:lnTo>
                  <a:lnTo>
                    <a:pt x="19800" y="11913"/>
                  </a:lnTo>
                  <a:lnTo>
                    <a:pt x="20571" y="10574"/>
                  </a:lnTo>
                  <a:lnTo>
                    <a:pt x="21083" y="8383"/>
                  </a:lnTo>
                  <a:lnTo>
                    <a:pt x="21468" y="5739"/>
                  </a:lnTo>
                  <a:lnTo>
                    <a:pt x="21600" y="3078"/>
                  </a:lnTo>
                  <a:lnTo>
                    <a:pt x="21600" y="0"/>
                  </a:lnTo>
                  <a:lnTo>
                    <a:pt x="0" y="0"/>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97" name="Google Shape;817;p39"/>
            <p:cNvSpPr/>
            <p:nvPr/>
          </p:nvSpPr>
          <p:spPr>
            <a:xfrm>
              <a:off x="140380"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934" y="9222"/>
                  </a:lnTo>
                  <a:lnTo>
                    <a:pt x="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98" name="Google Shape;818;p39"/>
            <p:cNvSpPr/>
            <p:nvPr/>
          </p:nvSpPr>
          <p:spPr>
            <a:xfrm>
              <a:off x="-1" y="52"/>
              <a:ext cx="543439" cy="650300"/>
            </a:xfrm>
            <a:custGeom>
              <a:avLst/>
              <a:gdLst/>
              <a:ahLst/>
              <a:cxnLst>
                <a:cxn ang="0">
                  <a:pos x="wd2" y="hd2"/>
                </a:cxn>
                <a:cxn ang="5400000">
                  <a:pos x="wd2" y="hd2"/>
                </a:cxn>
                <a:cxn ang="10800000">
                  <a:pos x="wd2" y="hd2"/>
                </a:cxn>
                <a:cxn ang="16200000">
                  <a:pos x="wd2" y="hd2"/>
                </a:cxn>
              </a:cxnLst>
              <a:rect l="0" t="0" r="r" b="b"/>
              <a:pathLst>
                <a:path w="21600" h="21600" extrusionOk="0">
                  <a:moveTo>
                    <a:pt x="15100" y="21600"/>
                  </a:moveTo>
                  <a:lnTo>
                    <a:pt x="15356" y="20659"/>
                  </a:lnTo>
                  <a:lnTo>
                    <a:pt x="15713" y="19761"/>
                  </a:lnTo>
                  <a:lnTo>
                    <a:pt x="16123" y="18906"/>
                  </a:lnTo>
                  <a:lnTo>
                    <a:pt x="16584" y="18135"/>
                  </a:lnTo>
                  <a:lnTo>
                    <a:pt x="17096" y="17408"/>
                  </a:lnTo>
                  <a:lnTo>
                    <a:pt x="17607" y="16681"/>
                  </a:lnTo>
                  <a:lnTo>
                    <a:pt x="18733" y="15313"/>
                  </a:lnTo>
                  <a:lnTo>
                    <a:pt x="19297" y="14628"/>
                  </a:lnTo>
                  <a:lnTo>
                    <a:pt x="19807" y="13945"/>
                  </a:lnTo>
                  <a:lnTo>
                    <a:pt x="20270" y="13260"/>
                  </a:lnTo>
                  <a:lnTo>
                    <a:pt x="20730" y="12490"/>
                  </a:lnTo>
                  <a:lnTo>
                    <a:pt x="21087" y="11719"/>
                  </a:lnTo>
                  <a:lnTo>
                    <a:pt x="21344" y="10864"/>
                  </a:lnTo>
                  <a:lnTo>
                    <a:pt x="21497" y="9967"/>
                  </a:lnTo>
                  <a:lnTo>
                    <a:pt x="21547" y="9496"/>
                  </a:lnTo>
                  <a:lnTo>
                    <a:pt x="21600" y="9025"/>
                  </a:lnTo>
                  <a:lnTo>
                    <a:pt x="21497" y="8084"/>
                  </a:lnTo>
                  <a:lnTo>
                    <a:pt x="21344" y="7187"/>
                  </a:lnTo>
                  <a:lnTo>
                    <a:pt x="21087" y="6329"/>
                  </a:lnTo>
                  <a:lnTo>
                    <a:pt x="20730" y="5518"/>
                  </a:lnTo>
                  <a:lnTo>
                    <a:pt x="20270" y="4705"/>
                  </a:lnTo>
                  <a:lnTo>
                    <a:pt x="19757" y="3978"/>
                  </a:lnTo>
                  <a:lnTo>
                    <a:pt x="19091" y="3293"/>
                  </a:lnTo>
                  <a:lnTo>
                    <a:pt x="18427" y="2652"/>
                  </a:lnTo>
                  <a:lnTo>
                    <a:pt x="17657" y="2053"/>
                  </a:lnTo>
                  <a:lnTo>
                    <a:pt x="16840" y="1540"/>
                  </a:lnTo>
                  <a:lnTo>
                    <a:pt x="15917" y="1112"/>
                  </a:lnTo>
                  <a:lnTo>
                    <a:pt x="14997" y="727"/>
                  </a:lnTo>
                  <a:lnTo>
                    <a:pt x="14024" y="427"/>
                  </a:lnTo>
                  <a:lnTo>
                    <a:pt x="12950" y="170"/>
                  </a:lnTo>
                  <a:lnTo>
                    <a:pt x="11926" y="42"/>
                  </a:lnTo>
                  <a:lnTo>
                    <a:pt x="10800" y="0"/>
                  </a:lnTo>
                  <a:lnTo>
                    <a:pt x="9674" y="42"/>
                  </a:lnTo>
                  <a:lnTo>
                    <a:pt x="8650" y="170"/>
                  </a:lnTo>
                  <a:lnTo>
                    <a:pt x="7576" y="427"/>
                  </a:lnTo>
                  <a:lnTo>
                    <a:pt x="6603" y="727"/>
                  </a:lnTo>
                  <a:lnTo>
                    <a:pt x="5681" y="1112"/>
                  </a:lnTo>
                  <a:lnTo>
                    <a:pt x="4760" y="1540"/>
                  </a:lnTo>
                  <a:lnTo>
                    <a:pt x="3940" y="2053"/>
                  </a:lnTo>
                  <a:lnTo>
                    <a:pt x="3173" y="2652"/>
                  </a:lnTo>
                  <a:lnTo>
                    <a:pt x="2507" y="3293"/>
                  </a:lnTo>
                  <a:lnTo>
                    <a:pt x="1843" y="3978"/>
                  </a:lnTo>
                  <a:lnTo>
                    <a:pt x="1330" y="4705"/>
                  </a:lnTo>
                  <a:lnTo>
                    <a:pt x="870" y="5518"/>
                  </a:lnTo>
                  <a:lnTo>
                    <a:pt x="513" y="6329"/>
                  </a:lnTo>
                  <a:lnTo>
                    <a:pt x="256" y="7187"/>
                  </a:lnTo>
                  <a:lnTo>
                    <a:pt x="103" y="8084"/>
                  </a:lnTo>
                  <a:lnTo>
                    <a:pt x="0" y="9025"/>
                  </a:lnTo>
                  <a:lnTo>
                    <a:pt x="50" y="9496"/>
                  </a:lnTo>
                  <a:lnTo>
                    <a:pt x="103" y="9967"/>
                  </a:lnTo>
                  <a:lnTo>
                    <a:pt x="256" y="10864"/>
                  </a:lnTo>
                  <a:lnTo>
                    <a:pt x="513" y="11719"/>
                  </a:lnTo>
                  <a:lnTo>
                    <a:pt x="870" y="12490"/>
                  </a:lnTo>
                  <a:lnTo>
                    <a:pt x="1330" y="13260"/>
                  </a:lnTo>
                  <a:lnTo>
                    <a:pt x="1791" y="13945"/>
                  </a:lnTo>
                  <a:lnTo>
                    <a:pt x="2303" y="14628"/>
                  </a:lnTo>
                  <a:lnTo>
                    <a:pt x="2867" y="15313"/>
                  </a:lnTo>
                  <a:lnTo>
                    <a:pt x="3993" y="16681"/>
                  </a:lnTo>
                  <a:lnTo>
                    <a:pt x="4504" y="17408"/>
                  </a:lnTo>
                  <a:lnTo>
                    <a:pt x="5016" y="18135"/>
                  </a:lnTo>
                  <a:lnTo>
                    <a:pt x="5477" y="18906"/>
                  </a:lnTo>
                  <a:lnTo>
                    <a:pt x="5887" y="19761"/>
                  </a:lnTo>
                  <a:lnTo>
                    <a:pt x="6244" y="20659"/>
                  </a:lnTo>
                  <a:lnTo>
                    <a:pt x="650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499" name="Google Shape;819;p39"/>
            <p:cNvSpPr/>
            <p:nvPr/>
          </p:nvSpPr>
          <p:spPr>
            <a:xfrm>
              <a:off x="328399"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66" y="9222"/>
                  </a:lnTo>
                  <a:lnTo>
                    <a:pt x="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500" name="Google Shape;820;p39"/>
            <p:cNvSpPr/>
            <p:nvPr/>
          </p:nvSpPr>
          <p:spPr>
            <a:xfrm>
              <a:off x="176440" y="284621"/>
              <a:ext cx="190558" cy="41242"/>
            </a:xfrm>
            <a:custGeom>
              <a:avLst/>
              <a:gdLst/>
              <a:ahLst/>
              <a:cxnLst>
                <a:cxn ang="0">
                  <a:pos x="wd2" y="hd2"/>
                </a:cxn>
                <a:cxn ang="5400000">
                  <a:pos x="wd2" y="hd2"/>
                </a:cxn>
                <a:cxn ang="10800000">
                  <a:pos x="wd2" y="hd2"/>
                </a:cxn>
                <a:cxn ang="16200000">
                  <a:pos x="wd2" y="hd2"/>
                </a:cxn>
              </a:cxnLst>
              <a:rect l="0" t="0" r="r" b="b"/>
              <a:pathLst>
                <a:path w="21600" h="21600" extrusionOk="0">
                  <a:moveTo>
                    <a:pt x="0" y="2022"/>
                  </a:moveTo>
                  <a:lnTo>
                    <a:pt x="4962" y="21600"/>
                  </a:lnTo>
                  <a:lnTo>
                    <a:pt x="9925" y="2022"/>
                  </a:lnTo>
                  <a:lnTo>
                    <a:pt x="10362" y="692"/>
                  </a:lnTo>
                  <a:lnTo>
                    <a:pt x="10800" y="0"/>
                  </a:lnTo>
                  <a:lnTo>
                    <a:pt x="11238" y="692"/>
                  </a:lnTo>
                  <a:lnTo>
                    <a:pt x="11675" y="2022"/>
                  </a:lnTo>
                  <a:lnTo>
                    <a:pt x="16638" y="21600"/>
                  </a:lnTo>
                  <a:lnTo>
                    <a:pt x="21600" y="2022"/>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501" name="Google Shape;821;p39"/>
            <p:cNvSpPr/>
            <p:nvPr/>
          </p:nvSpPr>
          <p:spPr>
            <a:xfrm>
              <a:off x="163538" y="655532"/>
              <a:ext cx="216362" cy="1"/>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grpSp>
      <p:sp>
        <p:nvSpPr>
          <p:cNvPr id="503" name="Text Placeholder 4"/>
          <p:cNvSpPr txBox="1"/>
          <p:nvPr/>
        </p:nvSpPr>
        <p:spPr>
          <a:xfrm>
            <a:off x="1591625" y="1056648"/>
            <a:ext cx="8933470" cy="697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C54A9A"/>
                </a:solidFill>
              </a:defRPr>
            </a:lvl1pPr>
          </a:lstStyle>
          <a:p>
            <a:r>
              <a:t>SCHRITT 1: DEFINIERE DEINE GESCHÄFTSIDEE</a:t>
            </a:r>
          </a:p>
        </p:txBody>
      </p:sp>
      <p:grpSp>
        <p:nvGrpSpPr>
          <p:cNvPr id="506" name="Group 17"/>
          <p:cNvGrpSpPr/>
          <p:nvPr/>
        </p:nvGrpSpPr>
        <p:grpSpPr>
          <a:xfrm>
            <a:off x="10183322" y="2326227"/>
            <a:ext cx="1951741" cy="2801570"/>
            <a:chOff x="0" y="0"/>
            <a:chExt cx="1951739" cy="2801569"/>
          </a:xfrm>
        </p:grpSpPr>
        <p:pic>
          <p:nvPicPr>
            <p:cNvPr id="504" name="Picture 18" descr="Picture 18"/>
            <p:cNvPicPr>
              <a:picLocks noChangeAspect="1"/>
            </p:cNvPicPr>
            <p:nvPr/>
          </p:nvPicPr>
          <p:blipFill>
            <a:blip r:embed="rId2"/>
            <a:stretch>
              <a:fillRect/>
            </a:stretch>
          </p:blipFill>
          <p:spPr>
            <a:xfrm>
              <a:off x="0" y="0"/>
              <a:ext cx="1951740" cy="2801570"/>
            </a:xfrm>
            <a:prstGeom prst="rect">
              <a:avLst/>
            </a:prstGeom>
            <a:ln w="12700" cap="flat">
              <a:noFill/>
              <a:miter lim="400000"/>
            </a:ln>
            <a:effectLst/>
          </p:spPr>
        </p:pic>
        <p:pic>
          <p:nvPicPr>
            <p:cNvPr id="505" name="Picture 19" descr="Picture 19"/>
            <p:cNvPicPr>
              <a:picLocks noChangeAspect="1"/>
            </p:cNvPicPr>
            <p:nvPr/>
          </p:nvPicPr>
          <p:blipFill>
            <a:blip r:embed="rId3"/>
            <a:stretch>
              <a:fillRect/>
            </a:stretch>
          </p:blipFill>
          <p:spPr>
            <a:xfrm>
              <a:off x="80608" y="1472020"/>
              <a:ext cx="277748" cy="340828"/>
            </a:xfrm>
            <a:prstGeom prst="rect">
              <a:avLst/>
            </a:prstGeom>
            <a:ln w="12700" cap="flat">
              <a:noFill/>
              <a:miter lim="400000"/>
            </a:ln>
            <a:effectLst/>
          </p:spPr>
        </p:pic>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Text Placeholder 5"/>
          <p:cNvSpPr>
            <a:spLocks noGrp="1"/>
          </p:cNvSpPr>
          <p:nvPr>
            <p:ph type="body" idx="21"/>
          </p:nvPr>
        </p:nvSpPr>
        <p:spPr>
          <a:xfrm>
            <a:off x="1591163" y="2275139"/>
            <a:ext cx="8528066" cy="41734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err="1"/>
              <a:t>Viele</a:t>
            </a:r>
            <a:r>
              <a:rPr dirty="0"/>
              <a:t> </a:t>
            </a:r>
            <a:r>
              <a:rPr lang="de-DE" dirty="0"/>
              <a:t>Entrepreneure</a:t>
            </a:r>
            <a:r>
              <a:rPr dirty="0"/>
              <a:t> </a:t>
            </a:r>
            <a:r>
              <a:rPr dirty="0" err="1"/>
              <a:t>verlieren</a:t>
            </a:r>
            <a:r>
              <a:rPr dirty="0"/>
              <a:t> </a:t>
            </a:r>
            <a:r>
              <a:rPr dirty="0" err="1"/>
              <a:t>wertvolle</a:t>
            </a:r>
            <a:r>
              <a:rPr dirty="0"/>
              <a:t> Zeit und Geld </a:t>
            </a:r>
            <a:r>
              <a:rPr dirty="0" err="1"/>
              <a:t>bei</a:t>
            </a:r>
            <a:r>
              <a:rPr dirty="0"/>
              <a:t> der </a:t>
            </a:r>
            <a:r>
              <a:rPr dirty="0" err="1"/>
              <a:t>Entwicklung</a:t>
            </a:r>
            <a:r>
              <a:rPr dirty="0"/>
              <a:t> </a:t>
            </a:r>
            <a:r>
              <a:rPr dirty="0" err="1"/>
              <a:t>eines</a:t>
            </a:r>
            <a:r>
              <a:rPr dirty="0"/>
              <a:t> </a:t>
            </a:r>
            <a:r>
              <a:rPr dirty="0" err="1"/>
              <a:t>Konzepts</a:t>
            </a:r>
            <a:r>
              <a:rPr dirty="0"/>
              <a:t>, </a:t>
            </a:r>
            <a:r>
              <a:rPr dirty="0" err="1"/>
              <a:t>eines</a:t>
            </a:r>
            <a:r>
              <a:rPr dirty="0"/>
              <a:t> </a:t>
            </a:r>
            <a:r>
              <a:rPr dirty="0" err="1"/>
              <a:t>Produkts</a:t>
            </a:r>
            <a:r>
              <a:rPr dirty="0"/>
              <a:t> </a:t>
            </a:r>
            <a:r>
              <a:rPr dirty="0" err="1"/>
              <a:t>oder</a:t>
            </a:r>
            <a:r>
              <a:rPr dirty="0"/>
              <a:t> </a:t>
            </a:r>
            <a:r>
              <a:rPr dirty="0" err="1"/>
              <a:t>einer</a:t>
            </a:r>
            <a:r>
              <a:rPr dirty="0"/>
              <a:t> </a:t>
            </a:r>
            <a:r>
              <a:rPr dirty="0" err="1"/>
              <a:t>Dienstleistung</a:t>
            </a:r>
            <a:r>
              <a:rPr dirty="0"/>
              <a:t>, </a:t>
            </a:r>
            <a:r>
              <a:rPr dirty="0" err="1"/>
              <a:t>nur</a:t>
            </a:r>
            <a:r>
              <a:rPr dirty="0"/>
              <a:t> um </a:t>
            </a:r>
            <a:r>
              <a:rPr dirty="0" err="1"/>
              <a:t>dann</a:t>
            </a:r>
            <a:r>
              <a:rPr dirty="0"/>
              <a:t> </a:t>
            </a:r>
            <a:r>
              <a:rPr dirty="0" err="1"/>
              <a:t>festzustellen</a:t>
            </a:r>
            <a:r>
              <a:rPr dirty="0"/>
              <a:t>, </a:t>
            </a:r>
            <a:r>
              <a:rPr dirty="0" err="1"/>
              <a:t>dass</a:t>
            </a:r>
            <a:r>
              <a:rPr dirty="0"/>
              <a:t> es </a:t>
            </a:r>
            <a:r>
              <a:rPr dirty="0" err="1"/>
              <a:t>nicht</a:t>
            </a:r>
            <a:r>
              <a:rPr dirty="0"/>
              <a:t> </a:t>
            </a:r>
            <a:r>
              <a:rPr dirty="0" err="1"/>
              <a:t>gebraucht</a:t>
            </a:r>
            <a:r>
              <a:rPr dirty="0"/>
              <a:t> </a:t>
            </a:r>
            <a:r>
              <a:rPr dirty="0" err="1"/>
              <a:t>wird</a:t>
            </a:r>
            <a:r>
              <a:rPr dirty="0"/>
              <a:t>, das Problem </a:t>
            </a:r>
            <a:r>
              <a:rPr dirty="0" err="1"/>
              <a:t>nicht</a:t>
            </a:r>
            <a:r>
              <a:rPr dirty="0"/>
              <a:t> optimal </a:t>
            </a:r>
            <a:r>
              <a:rPr dirty="0" err="1"/>
              <a:t>gelöst</a:t>
            </a:r>
            <a:r>
              <a:rPr dirty="0"/>
              <a:t> </a:t>
            </a:r>
            <a:r>
              <a:rPr dirty="0" err="1"/>
              <a:t>wird</a:t>
            </a:r>
            <a:r>
              <a:rPr dirty="0"/>
              <a:t> </a:t>
            </a:r>
            <a:r>
              <a:rPr lang="de-DE" dirty="0"/>
              <a:t>oder</a:t>
            </a:r>
            <a:r>
              <a:rPr dirty="0"/>
              <a:t> den </a:t>
            </a:r>
            <a:r>
              <a:rPr dirty="0" err="1"/>
              <a:t>Benutzern</a:t>
            </a:r>
            <a:r>
              <a:rPr dirty="0"/>
              <a:t> </a:t>
            </a:r>
            <a:r>
              <a:rPr lang="de-DE" dirty="0"/>
              <a:t>keinen Mehrwert bietet</a:t>
            </a:r>
            <a:r>
              <a:rPr dirty="0"/>
              <a:t>.</a:t>
            </a:r>
          </a:p>
          <a:p>
            <a:r>
              <a:rPr dirty="0" err="1"/>
              <a:t>Während</a:t>
            </a:r>
            <a:r>
              <a:rPr dirty="0"/>
              <a:t> dieses </a:t>
            </a:r>
            <a:r>
              <a:rPr dirty="0" err="1"/>
              <a:t>Prozesses</a:t>
            </a:r>
            <a:r>
              <a:rPr dirty="0"/>
              <a:t> </a:t>
            </a:r>
            <a:r>
              <a:rPr dirty="0" err="1"/>
              <a:t>ist</a:t>
            </a:r>
            <a:r>
              <a:rPr dirty="0"/>
              <a:t> es </a:t>
            </a:r>
            <a:r>
              <a:rPr dirty="0" err="1"/>
              <a:t>wichtig</a:t>
            </a:r>
            <a:r>
              <a:rPr dirty="0"/>
              <a:t>, </a:t>
            </a:r>
            <a:r>
              <a:rPr lang="de-DE" dirty="0"/>
              <a:t>unvoreingenommen zu bleiben </a:t>
            </a:r>
            <a:r>
              <a:rPr dirty="0"/>
              <a:t>und </a:t>
            </a:r>
            <a:r>
              <a:rPr dirty="0" err="1"/>
              <a:t>keine</a:t>
            </a:r>
            <a:r>
              <a:rPr dirty="0"/>
              <a:t> Angst </a:t>
            </a:r>
            <a:r>
              <a:rPr dirty="0" err="1"/>
              <a:t>zu</a:t>
            </a:r>
            <a:r>
              <a:rPr dirty="0"/>
              <a:t> </a:t>
            </a:r>
            <a:r>
              <a:rPr dirty="0" err="1"/>
              <a:t>haben</a:t>
            </a:r>
            <a:r>
              <a:rPr dirty="0"/>
              <a:t>, die </a:t>
            </a:r>
            <a:r>
              <a:rPr dirty="0" err="1"/>
              <a:t>Richtung</a:t>
            </a:r>
            <a:r>
              <a:rPr dirty="0"/>
              <a:t> </a:t>
            </a:r>
            <a:r>
              <a:rPr dirty="0" err="1"/>
              <a:t>zu</a:t>
            </a:r>
            <a:r>
              <a:rPr dirty="0"/>
              <a:t> </a:t>
            </a:r>
            <a:r>
              <a:rPr dirty="0" err="1"/>
              <a:t>ändern</a:t>
            </a:r>
            <a:r>
              <a:rPr dirty="0"/>
              <a:t>. </a:t>
            </a:r>
          </a:p>
          <a:p>
            <a:r>
              <a:rPr dirty="0" err="1"/>
              <a:t>Träume</a:t>
            </a:r>
            <a:r>
              <a:rPr dirty="0"/>
              <a:t> </a:t>
            </a:r>
            <a:r>
              <a:rPr lang="de-DE" dirty="0"/>
              <a:t>stets </a:t>
            </a:r>
            <a:r>
              <a:rPr dirty="0" err="1"/>
              <a:t>groß</a:t>
            </a:r>
            <a:r>
              <a:rPr dirty="0"/>
              <a:t>, </a:t>
            </a:r>
            <a:r>
              <a:rPr dirty="0" err="1"/>
              <a:t>aber</a:t>
            </a:r>
            <a:r>
              <a:rPr dirty="0"/>
              <a:t> teste Ideen </a:t>
            </a:r>
            <a:r>
              <a:rPr dirty="0" err="1"/>
              <a:t>immer</a:t>
            </a:r>
            <a:r>
              <a:rPr dirty="0"/>
              <a:t>, bevor du Zeit, Geld, </a:t>
            </a:r>
            <a:r>
              <a:rPr dirty="0" err="1"/>
              <a:t>Selbstvertrauen</a:t>
            </a:r>
            <a:r>
              <a:rPr dirty="0"/>
              <a:t>, </a:t>
            </a:r>
            <a:r>
              <a:rPr dirty="0" err="1"/>
              <a:t>Begeisterung</a:t>
            </a:r>
            <a:r>
              <a:rPr dirty="0"/>
              <a:t> und </a:t>
            </a:r>
            <a:r>
              <a:rPr dirty="0" err="1"/>
              <a:t>Energie</a:t>
            </a:r>
            <a:r>
              <a:rPr dirty="0"/>
              <a:t> </a:t>
            </a:r>
            <a:r>
              <a:rPr dirty="0" err="1"/>
              <a:t>investierst</a:t>
            </a:r>
            <a:r>
              <a:rPr dirty="0"/>
              <a:t>. </a:t>
            </a:r>
          </a:p>
          <a:p>
            <a:r>
              <a:rPr dirty="0"/>
              <a:t>Zu </a:t>
            </a:r>
            <a:r>
              <a:rPr dirty="0" err="1"/>
              <a:t>wissen</a:t>
            </a:r>
            <a:r>
              <a:rPr dirty="0"/>
              <a:t>, was man NICHT tun </a:t>
            </a:r>
            <a:r>
              <a:rPr dirty="0" err="1"/>
              <a:t>sollte</a:t>
            </a:r>
            <a:r>
              <a:rPr dirty="0"/>
              <a:t>, </a:t>
            </a:r>
            <a:r>
              <a:rPr dirty="0" err="1"/>
              <a:t>ist</a:t>
            </a:r>
            <a:r>
              <a:rPr dirty="0"/>
              <a:t> das </a:t>
            </a:r>
            <a:r>
              <a:rPr dirty="0" err="1"/>
              <a:t>Kennzeichen</a:t>
            </a:r>
            <a:r>
              <a:rPr dirty="0"/>
              <a:t> </a:t>
            </a:r>
            <a:r>
              <a:rPr dirty="0" err="1"/>
              <a:t>einer</a:t>
            </a:r>
            <a:r>
              <a:rPr dirty="0"/>
              <a:t> </a:t>
            </a:r>
            <a:r>
              <a:rPr dirty="0" err="1"/>
              <a:t>erfolgreichen</a:t>
            </a:r>
            <a:r>
              <a:rPr dirty="0"/>
              <a:t> </a:t>
            </a:r>
            <a:r>
              <a:rPr dirty="0" err="1"/>
              <a:t>Geschäftsfrau</a:t>
            </a:r>
            <a:r>
              <a:rPr dirty="0"/>
              <a:t>!</a:t>
            </a:r>
          </a:p>
        </p:txBody>
      </p:sp>
      <p:grpSp>
        <p:nvGrpSpPr>
          <p:cNvPr id="515" name="Google Shape;518;p39"/>
          <p:cNvGrpSpPr/>
          <p:nvPr/>
        </p:nvGrpSpPr>
        <p:grpSpPr>
          <a:xfrm>
            <a:off x="337424" y="1053392"/>
            <a:ext cx="645889" cy="697314"/>
            <a:chOff x="37" y="39"/>
            <a:chExt cx="645888" cy="697312"/>
          </a:xfrm>
        </p:grpSpPr>
        <p:sp>
          <p:nvSpPr>
            <p:cNvPr id="509"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510"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511"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512"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513"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514"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grpSp>
        <p:nvGrpSpPr>
          <p:cNvPr id="518" name="Group 17"/>
          <p:cNvGrpSpPr/>
          <p:nvPr/>
        </p:nvGrpSpPr>
        <p:grpSpPr>
          <a:xfrm>
            <a:off x="10092252" y="2192058"/>
            <a:ext cx="1629146" cy="3715141"/>
            <a:chOff x="0" y="0"/>
            <a:chExt cx="1629144" cy="3715139"/>
          </a:xfrm>
        </p:grpSpPr>
        <p:pic>
          <p:nvPicPr>
            <p:cNvPr id="516" name="Picture 20" descr="Picture 20"/>
            <p:cNvPicPr>
              <a:picLocks noChangeAspect="1"/>
            </p:cNvPicPr>
            <p:nvPr/>
          </p:nvPicPr>
          <p:blipFill>
            <a:blip r:embed="rId2"/>
            <a:stretch>
              <a:fillRect/>
            </a:stretch>
          </p:blipFill>
          <p:spPr>
            <a:xfrm>
              <a:off x="0" y="0"/>
              <a:ext cx="1629145" cy="3715140"/>
            </a:xfrm>
            <a:prstGeom prst="rect">
              <a:avLst/>
            </a:prstGeom>
            <a:ln w="12700" cap="flat">
              <a:noFill/>
              <a:miter lim="400000"/>
            </a:ln>
            <a:effectLst/>
          </p:spPr>
        </p:pic>
        <p:pic>
          <p:nvPicPr>
            <p:cNvPr id="517" name="Picture 21" descr="Picture 21"/>
            <p:cNvPicPr>
              <a:picLocks noChangeAspect="1"/>
            </p:cNvPicPr>
            <p:nvPr/>
          </p:nvPicPr>
          <p:blipFill>
            <a:blip r:embed="rId3"/>
            <a:stretch>
              <a:fillRect/>
            </a:stretch>
          </p:blipFill>
          <p:spPr>
            <a:xfrm flipH="1">
              <a:off x="851393" y="2076781"/>
              <a:ext cx="319148" cy="348061"/>
            </a:xfrm>
            <a:prstGeom prst="rect">
              <a:avLst/>
            </a:prstGeom>
            <a:ln w="12700" cap="flat">
              <a:noFill/>
              <a:miter lim="400000"/>
            </a:ln>
            <a:effectLst/>
          </p:spPr>
        </p:pic>
      </p:grpSp>
      <p:sp>
        <p:nvSpPr>
          <p:cNvPr id="519" name="Text Placeholder 4"/>
          <p:cNvSpPr txBox="1"/>
          <p:nvPr/>
        </p:nvSpPr>
        <p:spPr>
          <a:xfrm>
            <a:off x="1592098" y="907725"/>
            <a:ext cx="8982404" cy="102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200">
                <a:solidFill>
                  <a:srgbClr val="C54A9A"/>
                </a:solidFill>
              </a:defRPr>
            </a:lvl1pPr>
          </a:lstStyle>
          <a:p>
            <a:r>
              <a:t>SCHRITT 2: ERINNERE DICH SELBST DARAN, WARUM DU DEINE GESCHÄFTSIDEE TESTEN MUSST!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Rectangle 7"/>
          <p:cNvSpPr/>
          <p:nvPr/>
        </p:nvSpPr>
        <p:spPr>
          <a:xfrm>
            <a:off x="-22746" y="2388419"/>
            <a:ext cx="1407913" cy="4469581"/>
          </a:xfrm>
          <a:prstGeom prst="rect">
            <a:avLst/>
          </a:prstGeom>
          <a:solidFill>
            <a:srgbClr val="C54A9A">
              <a:alpha val="75000"/>
            </a:srgbClr>
          </a:solidFill>
          <a:ln w="12700">
            <a:miter lim="400000"/>
          </a:ln>
        </p:spPr>
        <p:txBody>
          <a:bodyPr lIns="45719" rIns="45719" anchor="ctr"/>
          <a:lstStyle/>
          <a:p>
            <a:pPr algn="ctr">
              <a:defRPr>
                <a:solidFill>
                  <a:srgbClr val="FFFFFF"/>
                </a:solidFill>
              </a:defRPr>
            </a:pPr>
            <a:endParaRPr/>
          </a:p>
        </p:txBody>
      </p:sp>
      <p:sp>
        <p:nvSpPr>
          <p:cNvPr id="314" name="Rectangle 8"/>
          <p:cNvSpPr/>
          <p:nvPr/>
        </p:nvSpPr>
        <p:spPr>
          <a:xfrm>
            <a:off x="10784089" y="-1"/>
            <a:ext cx="1407912" cy="5042138"/>
          </a:xfrm>
          <a:prstGeom prst="rect">
            <a:avLst/>
          </a:prstGeom>
          <a:solidFill>
            <a:srgbClr val="1EB3DD">
              <a:alpha val="75000"/>
            </a:srgbClr>
          </a:solidFill>
          <a:ln w="12700">
            <a:miter lim="400000"/>
          </a:ln>
        </p:spPr>
        <p:txBody>
          <a:bodyPr lIns="45719" rIns="45719" anchor="ctr"/>
          <a:lstStyle/>
          <a:p>
            <a:pPr algn="ctr">
              <a:defRPr>
                <a:solidFill>
                  <a:srgbClr val="FFFFFF"/>
                </a:solidFill>
              </a:defRPr>
            </a:pPr>
            <a:endParaRPr/>
          </a:p>
        </p:txBody>
      </p:sp>
      <p:pic>
        <p:nvPicPr>
          <p:cNvPr id="315" name="Picture 9" descr="Picture 9"/>
          <p:cNvPicPr>
            <a:picLocks noChangeAspect="1"/>
          </p:cNvPicPr>
          <p:nvPr/>
        </p:nvPicPr>
        <p:blipFill>
          <a:blip r:embed="rId2"/>
          <a:stretch>
            <a:fillRect/>
          </a:stretch>
        </p:blipFill>
        <p:spPr>
          <a:xfrm>
            <a:off x="610666" y="2569751"/>
            <a:ext cx="10620376" cy="3743326"/>
          </a:xfrm>
          <a:prstGeom prst="rect">
            <a:avLst/>
          </a:prstGeom>
          <a:ln w="12700">
            <a:miter lim="400000"/>
          </a:ln>
        </p:spPr>
      </p:pic>
      <p:sp>
        <p:nvSpPr>
          <p:cNvPr id="316" name="TextBox 6"/>
          <p:cNvSpPr txBox="1"/>
          <p:nvPr/>
        </p:nvSpPr>
        <p:spPr>
          <a:xfrm>
            <a:off x="472439" y="107538"/>
            <a:ext cx="10134601" cy="2678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600"/>
              </a:spcBef>
              <a:defRPr sz="2400">
                <a:solidFill>
                  <a:srgbClr val="1EB3DD"/>
                </a:solidFill>
              </a:defRPr>
            </a:pPr>
            <a:r>
              <a:t>EMINENT möchte Unternehmerinnen mit Migrationshintergrund </a:t>
            </a:r>
            <a:r>
              <a:rPr b="1" u="sng"/>
              <a:t>befähigen</a:t>
            </a:r>
            <a:r>
              <a:t>. Wir möchten dich auf eine Lernreise mitnehmen, um dir das Wissen und die Fähigkeiten zu vermitteln, die du brauchst, um mit Selbstvertrauen ein eigenes Unternehmen zu gründen und erfolgreich zu führen. </a:t>
            </a:r>
            <a:endParaRPr sz="1200"/>
          </a:p>
          <a:p>
            <a:pPr>
              <a:defRPr sz="2400">
                <a:solidFill>
                  <a:srgbClr val="1EB3DD"/>
                </a:solidFill>
              </a:defRPr>
            </a:pPr>
            <a:r>
              <a:t>Ob du das kannst? Natürlich kannst du das! Sei offen und lass dich von uns auf </a:t>
            </a:r>
            <a:r>
              <a:rPr b="1"/>
              <a:t>deiner unternehmerischen Lernreise </a:t>
            </a:r>
            <a:r>
              <a:t>begleiten...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Text Placeholder 5"/>
          <p:cNvSpPr>
            <a:spLocks noGrp="1"/>
          </p:cNvSpPr>
          <p:nvPr>
            <p:ph type="body" idx="21"/>
          </p:nvPr>
        </p:nvSpPr>
        <p:spPr>
          <a:xfrm>
            <a:off x="1592558" y="2094009"/>
            <a:ext cx="8388433" cy="454235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786384">
              <a:spcBef>
                <a:spcPts val="800"/>
              </a:spcBef>
              <a:defRPr sz="2064"/>
            </a:pPr>
            <a:r>
              <a:rPr dirty="0">
                <a:solidFill>
                  <a:srgbClr val="C54A9A"/>
                </a:solidFill>
              </a:rPr>
              <a:t>Die </a:t>
            </a:r>
            <a:r>
              <a:rPr dirty="0" err="1">
                <a:solidFill>
                  <a:srgbClr val="C54A9A"/>
                </a:solidFill>
              </a:rPr>
              <a:t>Beurteilung</a:t>
            </a:r>
            <a:r>
              <a:rPr dirty="0">
                <a:solidFill>
                  <a:srgbClr val="C54A9A"/>
                </a:solidFill>
              </a:rPr>
              <a:t> </a:t>
            </a:r>
            <a:r>
              <a:rPr dirty="0" err="1">
                <a:solidFill>
                  <a:srgbClr val="C54A9A"/>
                </a:solidFill>
              </a:rPr>
              <a:t>deiner</a:t>
            </a:r>
            <a:r>
              <a:rPr dirty="0">
                <a:solidFill>
                  <a:srgbClr val="C54A9A"/>
                </a:solidFill>
              </a:rPr>
              <a:t> </a:t>
            </a:r>
            <a:r>
              <a:rPr dirty="0" err="1">
                <a:solidFill>
                  <a:srgbClr val="C54A9A"/>
                </a:solidFill>
              </a:rPr>
              <a:t>Geschäftsidee</a:t>
            </a:r>
            <a:r>
              <a:rPr dirty="0"/>
              <a:t> </a:t>
            </a:r>
            <a:r>
              <a:rPr dirty="0" err="1"/>
              <a:t>ist</a:t>
            </a:r>
            <a:r>
              <a:rPr dirty="0"/>
              <a:t> der </a:t>
            </a:r>
            <a:r>
              <a:rPr dirty="0" err="1"/>
              <a:t>Prozess</a:t>
            </a:r>
            <a:r>
              <a:rPr dirty="0"/>
              <a:t> des </a:t>
            </a:r>
            <a:r>
              <a:rPr dirty="0" err="1"/>
              <a:t>Testens</a:t>
            </a:r>
            <a:r>
              <a:rPr dirty="0"/>
              <a:t> </a:t>
            </a:r>
            <a:r>
              <a:rPr dirty="0" err="1"/>
              <a:t>oder</a:t>
            </a:r>
            <a:r>
              <a:rPr dirty="0"/>
              <a:t> der </a:t>
            </a:r>
            <a:r>
              <a:rPr dirty="0" err="1"/>
              <a:t>Validierung</a:t>
            </a:r>
            <a:r>
              <a:rPr dirty="0"/>
              <a:t> </a:t>
            </a:r>
            <a:r>
              <a:rPr dirty="0" err="1"/>
              <a:t>deiner</a:t>
            </a:r>
            <a:r>
              <a:rPr dirty="0"/>
              <a:t> Idee, bevor du </a:t>
            </a:r>
            <a:r>
              <a:rPr dirty="0" err="1"/>
              <a:t>dein</a:t>
            </a:r>
            <a:r>
              <a:rPr dirty="0"/>
              <a:t> </a:t>
            </a:r>
            <a:r>
              <a:rPr dirty="0" err="1"/>
              <a:t>Geschäft</a:t>
            </a:r>
            <a:r>
              <a:rPr dirty="0"/>
              <a:t>, </a:t>
            </a:r>
            <a:r>
              <a:rPr dirty="0" err="1"/>
              <a:t>Produkt</a:t>
            </a:r>
            <a:r>
              <a:rPr dirty="0"/>
              <a:t> </a:t>
            </a:r>
            <a:r>
              <a:rPr dirty="0" err="1"/>
              <a:t>oder</a:t>
            </a:r>
            <a:r>
              <a:rPr dirty="0"/>
              <a:t> </a:t>
            </a:r>
            <a:r>
              <a:rPr dirty="0" err="1"/>
              <a:t>deine</a:t>
            </a:r>
            <a:r>
              <a:rPr dirty="0"/>
              <a:t> </a:t>
            </a:r>
            <a:r>
              <a:rPr dirty="0" err="1"/>
              <a:t>Dienstleistung</a:t>
            </a:r>
            <a:r>
              <a:rPr dirty="0"/>
              <a:t> </a:t>
            </a:r>
            <a:r>
              <a:rPr dirty="0" err="1"/>
              <a:t>startest</a:t>
            </a:r>
            <a:r>
              <a:rPr dirty="0"/>
              <a:t>. </a:t>
            </a:r>
          </a:p>
          <a:p>
            <a:pPr defTabSz="786384">
              <a:spcBef>
                <a:spcPts val="800"/>
              </a:spcBef>
              <a:defRPr sz="2064"/>
            </a:pPr>
            <a:r>
              <a:rPr dirty="0"/>
              <a:t>Die </a:t>
            </a:r>
            <a:r>
              <a:rPr dirty="0" err="1"/>
              <a:t>Beurteilung</a:t>
            </a:r>
            <a:r>
              <a:rPr dirty="0"/>
              <a:t> </a:t>
            </a:r>
            <a:r>
              <a:rPr dirty="0" err="1"/>
              <a:t>deiner</a:t>
            </a:r>
            <a:r>
              <a:rPr dirty="0"/>
              <a:t> </a:t>
            </a:r>
            <a:r>
              <a:rPr dirty="0" err="1"/>
              <a:t>Geschäftsidee</a:t>
            </a:r>
            <a:r>
              <a:rPr dirty="0"/>
              <a:t> </a:t>
            </a:r>
            <a:r>
              <a:rPr dirty="0" err="1"/>
              <a:t>soll</a:t>
            </a:r>
            <a:r>
              <a:rPr dirty="0"/>
              <a:t> </a:t>
            </a:r>
            <a:r>
              <a:rPr dirty="0" err="1"/>
              <a:t>dir</a:t>
            </a:r>
            <a:r>
              <a:rPr dirty="0"/>
              <a:t> die </a:t>
            </a:r>
            <a:r>
              <a:rPr dirty="0" err="1"/>
              <a:t>Gewissheit</a:t>
            </a:r>
            <a:r>
              <a:rPr dirty="0"/>
              <a:t> </a:t>
            </a:r>
            <a:r>
              <a:rPr dirty="0" err="1"/>
              <a:t>geben</a:t>
            </a:r>
            <a:r>
              <a:rPr dirty="0"/>
              <a:t>, </a:t>
            </a:r>
            <a:r>
              <a:rPr dirty="0" err="1"/>
              <a:t>dass</a:t>
            </a:r>
            <a:r>
              <a:rPr dirty="0"/>
              <a:t> </a:t>
            </a:r>
            <a:r>
              <a:rPr dirty="0" err="1"/>
              <a:t>dein</a:t>
            </a:r>
            <a:r>
              <a:rPr dirty="0"/>
              <a:t> </a:t>
            </a:r>
            <a:r>
              <a:rPr dirty="0" err="1"/>
              <a:t>Unternehmen</a:t>
            </a:r>
            <a:r>
              <a:rPr dirty="0"/>
              <a:t> </a:t>
            </a:r>
            <a:r>
              <a:rPr dirty="0" err="1"/>
              <a:t>innerhalb</a:t>
            </a:r>
            <a:r>
              <a:rPr dirty="0"/>
              <a:t> </a:t>
            </a:r>
            <a:r>
              <a:rPr dirty="0" err="1"/>
              <a:t>eines</a:t>
            </a:r>
            <a:r>
              <a:rPr dirty="0"/>
              <a:t> </a:t>
            </a:r>
            <a:r>
              <a:rPr dirty="0" err="1"/>
              <a:t>bestimmten</a:t>
            </a:r>
            <a:r>
              <a:rPr dirty="0"/>
              <a:t> </a:t>
            </a:r>
            <a:r>
              <a:rPr dirty="0" err="1"/>
              <a:t>Zeitraums</a:t>
            </a:r>
            <a:r>
              <a:rPr dirty="0"/>
              <a:t> </a:t>
            </a:r>
            <a:r>
              <a:rPr dirty="0" err="1"/>
              <a:t>einen</a:t>
            </a:r>
            <a:r>
              <a:rPr dirty="0"/>
              <a:t> </a:t>
            </a:r>
            <a:r>
              <a:rPr dirty="0" err="1"/>
              <a:t>nachhaltigen</a:t>
            </a:r>
            <a:r>
              <a:rPr dirty="0"/>
              <a:t>, </a:t>
            </a:r>
            <a:r>
              <a:rPr dirty="0" err="1"/>
              <a:t>wachsenden</a:t>
            </a:r>
            <a:r>
              <a:rPr dirty="0"/>
              <a:t> und </a:t>
            </a:r>
            <a:r>
              <a:rPr dirty="0" err="1"/>
              <a:t>zahlenden</a:t>
            </a:r>
            <a:r>
              <a:rPr dirty="0"/>
              <a:t> </a:t>
            </a:r>
            <a:r>
              <a:rPr dirty="0" err="1"/>
              <a:t>Kundenstamm</a:t>
            </a:r>
            <a:r>
              <a:rPr dirty="0"/>
              <a:t> </a:t>
            </a:r>
            <a:r>
              <a:rPr dirty="0" err="1"/>
              <a:t>haben</a:t>
            </a:r>
            <a:r>
              <a:rPr dirty="0"/>
              <a:t> </a:t>
            </a:r>
            <a:r>
              <a:rPr dirty="0" err="1"/>
              <a:t>wird</a:t>
            </a:r>
            <a:r>
              <a:rPr dirty="0"/>
              <a:t>, </a:t>
            </a:r>
            <a:r>
              <a:rPr dirty="0" err="1"/>
              <a:t>anstatt</a:t>
            </a:r>
            <a:r>
              <a:rPr dirty="0"/>
              <a:t> </a:t>
            </a:r>
            <a:r>
              <a:rPr dirty="0" err="1"/>
              <a:t>Monate</a:t>
            </a:r>
            <a:r>
              <a:rPr dirty="0"/>
              <a:t> </a:t>
            </a:r>
            <a:r>
              <a:rPr dirty="0" err="1"/>
              <a:t>oder</a:t>
            </a:r>
            <a:r>
              <a:rPr dirty="0"/>
              <a:t> Jahre </a:t>
            </a:r>
            <a:r>
              <a:rPr dirty="0" err="1"/>
              <a:t>mit</a:t>
            </a:r>
            <a:r>
              <a:rPr dirty="0"/>
              <a:t> der </a:t>
            </a:r>
            <a:r>
              <a:rPr dirty="0" err="1"/>
              <a:t>Entwicklung</a:t>
            </a:r>
            <a:r>
              <a:rPr dirty="0"/>
              <a:t> </a:t>
            </a:r>
            <a:r>
              <a:rPr dirty="0" err="1"/>
              <a:t>eines</a:t>
            </a:r>
            <a:r>
              <a:rPr dirty="0"/>
              <a:t> </a:t>
            </a:r>
            <a:r>
              <a:rPr dirty="0" err="1"/>
              <a:t>Endprodukts</a:t>
            </a:r>
            <a:r>
              <a:rPr dirty="0"/>
              <a:t> </a:t>
            </a:r>
            <a:r>
              <a:rPr dirty="0" err="1"/>
              <a:t>zu</a:t>
            </a:r>
            <a:r>
              <a:rPr dirty="0"/>
              <a:t> </a:t>
            </a:r>
            <a:r>
              <a:rPr dirty="0" err="1"/>
              <a:t>verschwenden</a:t>
            </a:r>
            <a:r>
              <a:rPr dirty="0"/>
              <a:t>, </a:t>
            </a:r>
            <a:r>
              <a:rPr dirty="0" err="1"/>
              <a:t>für</a:t>
            </a:r>
            <a:r>
              <a:rPr dirty="0"/>
              <a:t> das </a:t>
            </a:r>
            <a:r>
              <a:rPr dirty="0" err="1"/>
              <a:t>niemand</a:t>
            </a:r>
            <a:r>
              <a:rPr dirty="0"/>
              <a:t> </a:t>
            </a:r>
            <a:r>
              <a:rPr dirty="0" err="1"/>
              <a:t>bezahlen</a:t>
            </a:r>
            <a:r>
              <a:rPr dirty="0"/>
              <a:t> </a:t>
            </a:r>
            <a:r>
              <a:rPr dirty="0" err="1"/>
              <a:t>wird</a:t>
            </a:r>
            <a:r>
              <a:rPr dirty="0"/>
              <a:t>. </a:t>
            </a:r>
          </a:p>
          <a:p>
            <a:pPr defTabSz="786384">
              <a:spcBef>
                <a:spcPts val="800"/>
              </a:spcBef>
              <a:defRPr sz="2064"/>
            </a:pPr>
            <a:r>
              <a:rPr dirty="0">
                <a:solidFill>
                  <a:srgbClr val="C54A9A"/>
                </a:solidFill>
              </a:rPr>
              <a:t>Es </a:t>
            </a:r>
            <a:r>
              <a:rPr dirty="0" err="1">
                <a:solidFill>
                  <a:srgbClr val="C54A9A"/>
                </a:solidFill>
              </a:rPr>
              <a:t>ist</a:t>
            </a:r>
            <a:r>
              <a:rPr dirty="0">
                <a:solidFill>
                  <a:srgbClr val="C54A9A"/>
                </a:solidFill>
              </a:rPr>
              <a:t> </a:t>
            </a:r>
            <a:r>
              <a:rPr dirty="0" err="1">
                <a:solidFill>
                  <a:srgbClr val="C54A9A"/>
                </a:solidFill>
              </a:rPr>
              <a:t>sowohl</a:t>
            </a:r>
            <a:r>
              <a:rPr dirty="0">
                <a:solidFill>
                  <a:srgbClr val="C54A9A"/>
                </a:solidFill>
              </a:rPr>
              <a:t> </a:t>
            </a:r>
            <a:r>
              <a:rPr dirty="0" err="1">
                <a:solidFill>
                  <a:srgbClr val="C54A9A"/>
                </a:solidFill>
              </a:rPr>
              <a:t>eine</a:t>
            </a:r>
            <a:r>
              <a:rPr dirty="0">
                <a:solidFill>
                  <a:srgbClr val="C54A9A"/>
                </a:solidFill>
              </a:rPr>
              <a:t> </a:t>
            </a:r>
            <a:r>
              <a:rPr dirty="0" err="1">
                <a:solidFill>
                  <a:srgbClr val="C54A9A"/>
                </a:solidFill>
              </a:rPr>
              <a:t>Denkweise</a:t>
            </a:r>
            <a:r>
              <a:rPr dirty="0">
                <a:solidFill>
                  <a:srgbClr val="C54A9A"/>
                </a:solidFill>
              </a:rPr>
              <a:t>, </a:t>
            </a:r>
            <a:r>
              <a:rPr dirty="0" err="1">
                <a:solidFill>
                  <a:srgbClr val="C54A9A"/>
                </a:solidFill>
              </a:rPr>
              <a:t>als</a:t>
            </a:r>
            <a:r>
              <a:rPr dirty="0">
                <a:solidFill>
                  <a:srgbClr val="C54A9A"/>
                </a:solidFill>
              </a:rPr>
              <a:t> </a:t>
            </a:r>
            <a:r>
              <a:rPr dirty="0" err="1">
                <a:solidFill>
                  <a:srgbClr val="C54A9A"/>
                </a:solidFill>
              </a:rPr>
              <a:t>auch</a:t>
            </a:r>
            <a:r>
              <a:rPr dirty="0">
                <a:solidFill>
                  <a:srgbClr val="C54A9A"/>
                </a:solidFill>
              </a:rPr>
              <a:t> </a:t>
            </a:r>
            <a:r>
              <a:rPr dirty="0" err="1">
                <a:solidFill>
                  <a:srgbClr val="C54A9A"/>
                </a:solidFill>
              </a:rPr>
              <a:t>ein</a:t>
            </a:r>
            <a:r>
              <a:rPr dirty="0">
                <a:solidFill>
                  <a:srgbClr val="C54A9A"/>
                </a:solidFill>
              </a:rPr>
              <a:t> </a:t>
            </a:r>
            <a:r>
              <a:rPr lang="de-DE" dirty="0">
                <a:solidFill>
                  <a:srgbClr val="C54A9A"/>
                </a:solidFill>
              </a:rPr>
              <a:t>allmählicher</a:t>
            </a:r>
            <a:r>
              <a:rPr dirty="0">
                <a:solidFill>
                  <a:srgbClr val="C54A9A"/>
                </a:solidFill>
              </a:rPr>
              <a:t> </a:t>
            </a:r>
            <a:r>
              <a:rPr dirty="0" err="1">
                <a:solidFill>
                  <a:srgbClr val="C54A9A"/>
                </a:solidFill>
              </a:rPr>
              <a:t>Prozess</a:t>
            </a:r>
            <a:r>
              <a:rPr dirty="0">
                <a:solidFill>
                  <a:srgbClr val="C54A9A"/>
                </a:solidFill>
              </a:rPr>
              <a:t>. </a:t>
            </a:r>
          </a:p>
          <a:p>
            <a:pPr marL="338581" indent="-294894" defTabSz="786384">
              <a:spcBef>
                <a:spcPts val="100"/>
              </a:spcBef>
              <a:buClr>
                <a:srgbClr val="C54A9A"/>
              </a:buClr>
              <a:buSzPct val="100000"/>
              <a:buFont typeface="Arial"/>
              <a:buChar char="•"/>
              <a:defRPr sz="2064"/>
            </a:pPr>
            <a:r>
              <a:rPr dirty="0" err="1"/>
              <a:t>Identifiziere</a:t>
            </a:r>
            <a:r>
              <a:rPr dirty="0"/>
              <a:t> den </a:t>
            </a:r>
            <a:r>
              <a:rPr dirty="0" err="1"/>
              <a:t>Zielmarkt</a:t>
            </a:r>
            <a:r>
              <a:rPr dirty="0"/>
              <a:t> - </a:t>
            </a:r>
            <a:r>
              <a:rPr dirty="0" err="1"/>
              <a:t>wer</a:t>
            </a:r>
            <a:r>
              <a:rPr dirty="0"/>
              <a:t> </a:t>
            </a:r>
            <a:r>
              <a:rPr dirty="0" err="1"/>
              <a:t>ist</a:t>
            </a:r>
            <a:r>
              <a:rPr dirty="0"/>
              <a:t> </a:t>
            </a:r>
            <a:r>
              <a:rPr dirty="0" err="1"/>
              <a:t>dein</a:t>
            </a:r>
            <a:r>
              <a:rPr dirty="0"/>
              <a:t> Kunde?</a:t>
            </a:r>
          </a:p>
          <a:p>
            <a:pPr marL="338581" indent="-294894" defTabSz="786384">
              <a:spcBef>
                <a:spcPts val="100"/>
              </a:spcBef>
              <a:buClr>
                <a:srgbClr val="C54A9A"/>
              </a:buClr>
              <a:buSzPct val="100000"/>
              <a:buFont typeface="Arial"/>
              <a:buChar char="•"/>
              <a:defRPr sz="2064"/>
            </a:pPr>
            <a:r>
              <a:rPr dirty="0" err="1"/>
              <a:t>Recherchiere</a:t>
            </a:r>
            <a:r>
              <a:rPr dirty="0"/>
              <a:t> und teste </a:t>
            </a:r>
            <a:r>
              <a:rPr dirty="0" err="1"/>
              <a:t>dein</a:t>
            </a:r>
            <a:r>
              <a:rPr dirty="0"/>
              <a:t> </a:t>
            </a:r>
            <a:r>
              <a:rPr dirty="0" err="1"/>
              <a:t>Produkt</a:t>
            </a:r>
            <a:r>
              <a:rPr dirty="0"/>
              <a:t> /</a:t>
            </a:r>
            <a:r>
              <a:rPr lang="de-DE" dirty="0"/>
              <a:t> deine</a:t>
            </a:r>
            <a:r>
              <a:rPr dirty="0"/>
              <a:t> </a:t>
            </a:r>
            <a:r>
              <a:rPr dirty="0" err="1"/>
              <a:t>Dienstleistung</a:t>
            </a:r>
            <a:r>
              <a:rPr dirty="0"/>
              <a:t> </a:t>
            </a:r>
            <a:r>
              <a:rPr dirty="0" err="1"/>
              <a:t>mit</a:t>
            </a:r>
            <a:r>
              <a:rPr dirty="0"/>
              <a:t> </a:t>
            </a:r>
            <a:r>
              <a:rPr dirty="0" err="1"/>
              <a:t>diesem</a:t>
            </a:r>
            <a:r>
              <a:rPr dirty="0"/>
              <a:t> </a:t>
            </a:r>
            <a:r>
              <a:rPr dirty="0" err="1"/>
              <a:t>potenziellen</a:t>
            </a:r>
            <a:r>
              <a:rPr dirty="0"/>
              <a:t> </a:t>
            </a:r>
            <a:r>
              <a:rPr dirty="0" err="1"/>
              <a:t>Kunden</a:t>
            </a:r>
            <a:endParaRPr dirty="0"/>
          </a:p>
          <a:p>
            <a:pPr marL="338581" indent="-294894" defTabSz="786384">
              <a:spcBef>
                <a:spcPts val="100"/>
              </a:spcBef>
              <a:buClr>
                <a:srgbClr val="C54A9A"/>
              </a:buClr>
              <a:buSzPct val="100000"/>
              <a:buFont typeface="Arial"/>
              <a:buChar char="•"/>
              <a:defRPr sz="2064"/>
            </a:pPr>
            <a:r>
              <a:rPr dirty="0" err="1"/>
              <a:t>Recherchiere</a:t>
            </a:r>
            <a:r>
              <a:rPr dirty="0"/>
              <a:t> </a:t>
            </a:r>
            <a:r>
              <a:rPr dirty="0" err="1"/>
              <a:t>deine</a:t>
            </a:r>
            <a:r>
              <a:rPr dirty="0"/>
              <a:t> </a:t>
            </a:r>
            <a:r>
              <a:rPr dirty="0" err="1"/>
              <a:t>Konkurrenz</a:t>
            </a:r>
            <a:r>
              <a:rPr dirty="0"/>
              <a:t> </a:t>
            </a:r>
            <a:r>
              <a:rPr dirty="0" err="1"/>
              <a:t>gründlich</a:t>
            </a:r>
            <a:r>
              <a:rPr dirty="0"/>
              <a:t> </a:t>
            </a:r>
          </a:p>
          <a:p>
            <a:pPr marL="338581" indent="-294894" defTabSz="786384">
              <a:spcBef>
                <a:spcPts val="100"/>
              </a:spcBef>
              <a:buClr>
                <a:srgbClr val="C54A9A"/>
              </a:buClr>
              <a:buSzPct val="100000"/>
              <a:buFont typeface="Arial"/>
              <a:buChar char="•"/>
              <a:defRPr sz="2064"/>
            </a:pPr>
            <a:r>
              <a:rPr dirty="0" err="1"/>
              <a:t>Lässt</a:t>
            </a:r>
            <a:r>
              <a:rPr dirty="0"/>
              <a:t> </a:t>
            </a:r>
            <a:r>
              <a:rPr dirty="0" err="1"/>
              <a:t>sich</a:t>
            </a:r>
            <a:r>
              <a:rPr dirty="0"/>
              <a:t> </a:t>
            </a:r>
            <a:r>
              <a:rPr dirty="0" err="1"/>
              <a:t>damit</a:t>
            </a:r>
            <a:r>
              <a:rPr dirty="0"/>
              <a:t> Geld </a:t>
            </a:r>
            <a:r>
              <a:rPr dirty="0" err="1"/>
              <a:t>verdienen</a:t>
            </a:r>
            <a:r>
              <a:rPr dirty="0"/>
              <a:t>? Teste die </a:t>
            </a:r>
            <a:r>
              <a:rPr dirty="0" err="1"/>
              <a:t>finanzielle</a:t>
            </a:r>
            <a:r>
              <a:rPr dirty="0"/>
              <a:t> </a:t>
            </a:r>
            <a:r>
              <a:rPr lang="de-DE" dirty="0"/>
              <a:t>Grundlage</a:t>
            </a:r>
            <a:r>
              <a:rPr dirty="0"/>
              <a:t>.</a:t>
            </a:r>
          </a:p>
        </p:txBody>
      </p:sp>
      <p:grpSp>
        <p:nvGrpSpPr>
          <p:cNvPr id="528" name="Google Shape;518;p39"/>
          <p:cNvGrpSpPr/>
          <p:nvPr/>
        </p:nvGrpSpPr>
        <p:grpSpPr>
          <a:xfrm>
            <a:off x="337424" y="1053392"/>
            <a:ext cx="645889" cy="697314"/>
            <a:chOff x="37" y="39"/>
            <a:chExt cx="645888" cy="697312"/>
          </a:xfrm>
        </p:grpSpPr>
        <p:sp>
          <p:nvSpPr>
            <p:cNvPr id="522"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523"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524"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525"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526"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527"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grpSp>
        <p:nvGrpSpPr>
          <p:cNvPr id="531" name="Group 20"/>
          <p:cNvGrpSpPr/>
          <p:nvPr/>
        </p:nvGrpSpPr>
        <p:grpSpPr>
          <a:xfrm>
            <a:off x="9900147" y="3278001"/>
            <a:ext cx="2258422" cy="1543255"/>
            <a:chOff x="0" y="0"/>
            <a:chExt cx="2258421" cy="1543254"/>
          </a:xfrm>
        </p:grpSpPr>
        <p:pic>
          <p:nvPicPr>
            <p:cNvPr id="529" name="Picture 21" descr="Picture 21"/>
            <p:cNvPicPr>
              <a:picLocks noChangeAspect="1"/>
            </p:cNvPicPr>
            <p:nvPr/>
          </p:nvPicPr>
          <p:blipFill>
            <a:blip r:embed="rId2"/>
            <a:stretch>
              <a:fillRect/>
            </a:stretch>
          </p:blipFill>
          <p:spPr>
            <a:xfrm>
              <a:off x="-1" y="0"/>
              <a:ext cx="2258422" cy="1543255"/>
            </a:xfrm>
            <a:prstGeom prst="rect">
              <a:avLst/>
            </a:prstGeom>
            <a:ln w="12700" cap="flat">
              <a:noFill/>
              <a:miter lim="400000"/>
            </a:ln>
            <a:effectLst/>
          </p:spPr>
        </p:pic>
        <p:pic>
          <p:nvPicPr>
            <p:cNvPr id="530" name="Picture 22" descr="Picture 22"/>
            <p:cNvPicPr>
              <a:picLocks noChangeAspect="1"/>
            </p:cNvPicPr>
            <p:nvPr/>
          </p:nvPicPr>
          <p:blipFill>
            <a:blip r:embed="rId3"/>
            <a:stretch>
              <a:fillRect/>
            </a:stretch>
          </p:blipFill>
          <p:spPr>
            <a:xfrm>
              <a:off x="248813" y="698927"/>
              <a:ext cx="146392" cy="159654"/>
            </a:xfrm>
            <a:prstGeom prst="rect">
              <a:avLst/>
            </a:prstGeom>
            <a:ln w="12700" cap="flat">
              <a:noFill/>
              <a:miter lim="400000"/>
            </a:ln>
            <a:effectLst/>
          </p:spPr>
        </p:pic>
      </p:grpSp>
      <p:sp>
        <p:nvSpPr>
          <p:cNvPr id="532" name="Text Placeholder 4"/>
          <p:cNvSpPr txBox="1">
            <a:spLocks noGrp="1"/>
          </p:cNvSpPr>
          <p:nvPr>
            <p:ph type="body" sz="quarter" idx="1"/>
          </p:nvPr>
        </p:nvSpPr>
        <p:spPr>
          <a:xfrm>
            <a:off x="1592558" y="907725"/>
            <a:ext cx="8982404" cy="1020601"/>
          </a:xfrm>
          <a:prstGeom prst="rect">
            <a:avLst/>
          </a:prstGeom>
        </p:spPr>
        <p:txBody>
          <a:bodyPr anchor="ctr"/>
          <a:lstStyle>
            <a:lvl1pPr>
              <a:defRPr sz="3200">
                <a:solidFill>
                  <a:srgbClr val="C54A9A"/>
                </a:solidFill>
              </a:defRPr>
            </a:lvl1pPr>
          </a:lstStyle>
          <a:p>
            <a:r>
              <a:t>SCHRITT 2: ERINNERE DICH SELBST DARAN, WARUM DU DEINE GESCHÄFTSIDEE TESTEN MUSST!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ext Placeholder 4"/>
          <p:cNvSpPr txBox="1">
            <a:spLocks noGrp="1"/>
          </p:cNvSpPr>
          <p:nvPr>
            <p:ph type="body" sz="quarter" idx="1"/>
          </p:nvPr>
        </p:nvSpPr>
        <p:spPr>
          <a:xfrm>
            <a:off x="1582533" y="901700"/>
            <a:ext cx="8080344" cy="1020806"/>
          </a:xfrm>
          <a:prstGeom prst="rect">
            <a:avLst/>
          </a:prstGeom>
        </p:spPr>
        <p:txBody>
          <a:bodyPr anchor="ctr"/>
          <a:lstStyle>
            <a:lvl1pPr>
              <a:defRPr sz="3200">
                <a:solidFill>
                  <a:srgbClr val="C54A9A"/>
                </a:solidFill>
              </a:defRPr>
            </a:lvl1pPr>
          </a:lstStyle>
          <a:p>
            <a:r>
              <a:t>SCHRITT 3: WIE DU DEINE GESCHÄFTSIDEE BEWERTEST / TESTEST</a:t>
            </a:r>
          </a:p>
        </p:txBody>
      </p:sp>
      <p:sp>
        <p:nvSpPr>
          <p:cNvPr id="535" name="Text Placeholder 5"/>
          <p:cNvSpPr>
            <a:spLocks noGrp="1"/>
          </p:cNvSpPr>
          <p:nvPr>
            <p:ph type="body" idx="21"/>
          </p:nvPr>
        </p:nvSpPr>
        <p:spPr>
          <a:xfrm>
            <a:off x="1584018" y="2122005"/>
            <a:ext cx="9023964" cy="455130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786384">
              <a:spcBef>
                <a:spcPts val="800"/>
              </a:spcBef>
              <a:defRPr sz="2064"/>
            </a:pPr>
            <a:r>
              <a:rPr dirty="0"/>
              <a:t>Es </a:t>
            </a:r>
            <a:r>
              <a:rPr dirty="0" err="1"/>
              <a:t>gibt</a:t>
            </a:r>
            <a:r>
              <a:rPr dirty="0"/>
              <a:t> </a:t>
            </a:r>
            <a:r>
              <a:rPr dirty="0" err="1"/>
              <a:t>eine</a:t>
            </a:r>
            <a:r>
              <a:rPr dirty="0"/>
              <a:t> </a:t>
            </a:r>
            <a:r>
              <a:rPr dirty="0" err="1"/>
              <a:t>Reihe</a:t>
            </a:r>
            <a:r>
              <a:rPr dirty="0"/>
              <a:t> von </a:t>
            </a:r>
            <a:r>
              <a:rPr dirty="0" err="1"/>
              <a:t>Möglichkeiten</a:t>
            </a:r>
            <a:r>
              <a:rPr dirty="0"/>
              <a:t>, </a:t>
            </a:r>
            <a:r>
              <a:rPr dirty="0" err="1"/>
              <a:t>wie</a:t>
            </a:r>
            <a:r>
              <a:rPr dirty="0"/>
              <a:t> du </a:t>
            </a:r>
            <a:r>
              <a:rPr dirty="0" err="1"/>
              <a:t>recherchieren</a:t>
            </a:r>
            <a:r>
              <a:rPr dirty="0"/>
              <a:t>, </a:t>
            </a:r>
            <a:r>
              <a:rPr dirty="0" err="1"/>
              <a:t>bewerten</a:t>
            </a:r>
            <a:r>
              <a:rPr dirty="0"/>
              <a:t> und </a:t>
            </a:r>
            <a:r>
              <a:rPr dirty="0" err="1"/>
              <a:t>entscheiden</a:t>
            </a:r>
            <a:r>
              <a:rPr dirty="0"/>
              <a:t> </a:t>
            </a:r>
            <a:r>
              <a:rPr dirty="0" err="1"/>
              <a:t>kannst</a:t>
            </a:r>
            <a:r>
              <a:rPr dirty="0"/>
              <a:t>, </a:t>
            </a:r>
            <a:r>
              <a:rPr dirty="0" err="1"/>
              <a:t>ob</a:t>
            </a:r>
            <a:r>
              <a:rPr dirty="0"/>
              <a:t> </a:t>
            </a:r>
            <a:r>
              <a:rPr dirty="0" err="1"/>
              <a:t>deine</a:t>
            </a:r>
            <a:r>
              <a:rPr dirty="0"/>
              <a:t> Idee </a:t>
            </a:r>
            <a:r>
              <a:rPr dirty="0" err="1"/>
              <a:t>Potenzial</a:t>
            </a:r>
            <a:r>
              <a:rPr dirty="0"/>
              <a:t> hat: </a:t>
            </a:r>
          </a:p>
          <a:p>
            <a:pPr marL="382270" indent="-294894" defTabSz="786384">
              <a:spcBef>
                <a:spcPts val="100"/>
              </a:spcBef>
              <a:buClr>
                <a:srgbClr val="C54A9A"/>
              </a:buClr>
              <a:buSzPct val="100000"/>
              <a:buFont typeface="Arial"/>
              <a:buChar char="•"/>
              <a:defRPr sz="2064"/>
            </a:pPr>
            <a:r>
              <a:rPr dirty="0" err="1"/>
              <a:t>Erstelle</a:t>
            </a:r>
            <a:r>
              <a:rPr dirty="0"/>
              <a:t> </a:t>
            </a:r>
            <a:r>
              <a:rPr dirty="0" err="1"/>
              <a:t>ein</a:t>
            </a:r>
            <a:r>
              <a:rPr dirty="0"/>
              <a:t> </a:t>
            </a:r>
            <a:r>
              <a:rPr dirty="0" err="1"/>
              <a:t>Profil</a:t>
            </a:r>
            <a:r>
              <a:rPr dirty="0"/>
              <a:t> </a:t>
            </a:r>
            <a:r>
              <a:rPr dirty="0" err="1"/>
              <a:t>deiner</a:t>
            </a:r>
            <a:r>
              <a:rPr dirty="0"/>
              <a:t> </a:t>
            </a:r>
            <a:r>
              <a:rPr dirty="0" err="1"/>
              <a:t>zahlenden</a:t>
            </a:r>
            <a:r>
              <a:rPr dirty="0"/>
              <a:t> </a:t>
            </a:r>
            <a:r>
              <a:rPr dirty="0" err="1"/>
              <a:t>Kunden</a:t>
            </a:r>
            <a:endParaRPr dirty="0"/>
          </a:p>
          <a:p>
            <a:pPr marL="382270" indent="-294894" defTabSz="786384">
              <a:spcBef>
                <a:spcPts val="100"/>
              </a:spcBef>
              <a:buClr>
                <a:srgbClr val="C54A9A"/>
              </a:buClr>
              <a:buSzPct val="100000"/>
              <a:buFont typeface="Arial"/>
              <a:buChar char="•"/>
              <a:defRPr sz="2064"/>
            </a:pPr>
            <a:r>
              <a:rPr dirty="0" err="1"/>
              <a:t>Beschreib</a:t>
            </a:r>
            <a:r>
              <a:rPr lang="de-DE" dirty="0"/>
              <a:t>e</a:t>
            </a:r>
            <a:r>
              <a:rPr dirty="0"/>
              <a:t> die </a:t>
            </a:r>
            <a:r>
              <a:rPr dirty="0" err="1"/>
              <a:t>Merkmale</a:t>
            </a:r>
            <a:r>
              <a:rPr dirty="0"/>
              <a:t> / </a:t>
            </a:r>
            <a:r>
              <a:rPr dirty="0" err="1"/>
              <a:t>Vorteile</a:t>
            </a:r>
            <a:r>
              <a:rPr dirty="0"/>
              <a:t> des </a:t>
            </a:r>
            <a:r>
              <a:rPr dirty="0" err="1"/>
              <a:t>Produkts</a:t>
            </a:r>
            <a:r>
              <a:rPr dirty="0"/>
              <a:t> / der </a:t>
            </a:r>
            <a:r>
              <a:rPr dirty="0" err="1"/>
              <a:t>Dienstleistung</a:t>
            </a:r>
            <a:r>
              <a:rPr dirty="0"/>
              <a:t> </a:t>
            </a:r>
          </a:p>
          <a:p>
            <a:pPr marL="382270" indent="-294894" defTabSz="786384">
              <a:spcBef>
                <a:spcPts val="100"/>
              </a:spcBef>
              <a:buClr>
                <a:srgbClr val="C54A9A"/>
              </a:buClr>
              <a:buSzPct val="100000"/>
              <a:buFont typeface="Arial"/>
              <a:buChar char="•"/>
              <a:defRPr sz="2064"/>
            </a:pPr>
            <a:r>
              <a:rPr dirty="0" err="1"/>
              <a:t>Definiere</a:t>
            </a:r>
            <a:r>
              <a:rPr dirty="0"/>
              <a:t> das </a:t>
            </a:r>
            <a:r>
              <a:rPr dirty="0" err="1"/>
              <a:t>geografische</a:t>
            </a:r>
            <a:r>
              <a:rPr dirty="0"/>
              <a:t> </a:t>
            </a:r>
            <a:r>
              <a:rPr dirty="0" err="1"/>
              <a:t>Gebiet</a:t>
            </a:r>
            <a:r>
              <a:rPr dirty="0"/>
              <a:t>, in dem du </a:t>
            </a:r>
            <a:r>
              <a:rPr dirty="0" err="1"/>
              <a:t>im</a:t>
            </a:r>
            <a:r>
              <a:rPr dirty="0"/>
              <a:t> </a:t>
            </a:r>
            <a:r>
              <a:rPr dirty="0" err="1"/>
              <a:t>ersten</a:t>
            </a:r>
            <a:r>
              <a:rPr dirty="0"/>
              <a:t> </a:t>
            </a:r>
            <a:r>
              <a:rPr dirty="0" err="1"/>
              <a:t>Jahr</a:t>
            </a:r>
            <a:r>
              <a:rPr dirty="0"/>
              <a:t> </a:t>
            </a:r>
            <a:r>
              <a:rPr dirty="0" err="1"/>
              <a:t>verkaufen</a:t>
            </a:r>
            <a:r>
              <a:rPr dirty="0"/>
              <a:t> </a:t>
            </a:r>
            <a:r>
              <a:rPr dirty="0" err="1"/>
              <a:t>willst</a:t>
            </a:r>
            <a:r>
              <a:rPr dirty="0"/>
              <a:t> </a:t>
            </a:r>
          </a:p>
          <a:p>
            <a:pPr marL="382270" indent="-294894" defTabSz="786384">
              <a:spcBef>
                <a:spcPts val="100"/>
              </a:spcBef>
              <a:buClr>
                <a:srgbClr val="C54A9A"/>
              </a:buClr>
              <a:buSzPct val="100000"/>
              <a:buFont typeface="Arial"/>
              <a:buChar char="•"/>
              <a:defRPr sz="2064"/>
            </a:pPr>
            <a:r>
              <a:rPr dirty="0" err="1"/>
              <a:t>Welche</a:t>
            </a:r>
            <a:r>
              <a:rPr dirty="0"/>
              <a:t> </a:t>
            </a:r>
            <a:r>
              <a:rPr dirty="0" err="1"/>
              <a:t>Wettbewerber</a:t>
            </a:r>
            <a:r>
              <a:rPr dirty="0"/>
              <a:t> </a:t>
            </a:r>
            <a:r>
              <a:rPr dirty="0" err="1"/>
              <a:t>verkaufen</a:t>
            </a:r>
            <a:r>
              <a:rPr dirty="0"/>
              <a:t> in </a:t>
            </a:r>
            <a:r>
              <a:rPr dirty="0" err="1"/>
              <a:t>diesem</a:t>
            </a:r>
            <a:r>
              <a:rPr dirty="0"/>
              <a:t> </a:t>
            </a:r>
            <a:r>
              <a:rPr dirty="0" err="1"/>
              <a:t>geografischen</a:t>
            </a:r>
            <a:r>
              <a:rPr dirty="0"/>
              <a:t> </a:t>
            </a:r>
            <a:r>
              <a:rPr dirty="0" err="1"/>
              <a:t>Gebiet</a:t>
            </a:r>
            <a:r>
              <a:rPr dirty="0"/>
              <a:t>? </a:t>
            </a:r>
          </a:p>
          <a:p>
            <a:pPr marL="382270" indent="-294894" defTabSz="786384">
              <a:spcBef>
                <a:spcPts val="100"/>
              </a:spcBef>
              <a:buClr>
                <a:srgbClr val="C54A9A"/>
              </a:buClr>
              <a:buSzPct val="100000"/>
              <a:buFont typeface="Arial"/>
              <a:buChar char="•"/>
              <a:defRPr sz="2064"/>
            </a:pPr>
            <a:r>
              <a:rPr dirty="0" err="1"/>
              <a:t>Welchen</a:t>
            </a:r>
            <a:r>
              <a:rPr dirty="0"/>
              <a:t> </a:t>
            </a:r>
            <a:r>
              <a:rPr dirty="0" err="1"/>
              <a:t>Preis</a:t>
            </a:r>
            <a:r>
              <a:rPr dirty="0"/>
              <a:t> </a:t>
            </a:r>
            <a:r>
              <a:rPr dirty="0" err="1"/>
              <a:t>verlangen</a:t>
            </a:r>
            <a:r>
              <a:rPr dirty="0"/>
              <a:t> </a:t>
            </a:r>
            <a:r>
              <a:rPr dirty="0" err="1"/>
              <a:t>diese</a:t>
            </a:r>
            <a:r>
              <a:rPr dirty="0"/>
              <a:t> </a:t>
            </a:r>
            <a:r>
              <a:rPr dirty="0" err="1"/>
              <a:t>Wettbewerber</a:t>
            </a:r>
            <a:r>
              <a:rPr dirty="0"/>
              <a:t>? </a:t>
            </a:r>
          </a:p>
          <a:p>
            <a:pPr marL="382270" indent="-294894" defTabSz="786384">
              <a:spcBef>
                <a:spcPts val="100"/>
              </a:spcBef>
              <a:buClr>
                <a:srgbClr val="C54A9A"/>
              </a:buClr>
              <a:buSzPct val="100000"/>
              <a:buFont typeface="Arial"/>
              <a:buChar char="•"/>
              <a:defRPr sz="2064"/>
            </a:pPr>
            <a:r>
              <a:rPr dirty="0" err="1"/>
              <a:t>Schätze</a:t>
            </a:r>
            <a:r>
              <a:rPr dirty="0"/>
              <a:t>, </a:t>
            </a:r>
            <a:r>
              <a:rPr dirty="0" err="1"/>
              <a:t>welchen</a:t>
            </a:r>
            <a:r>
              <a:rPr dirty="0"/>
              <a:t> </a:t>
            </a:r>
            <a:r>
              <a:rPr dirty="0" err="1"/>
              <a:t>Preis</a:t>
            </a:r>
            <a:r>
              <a:rPr dirty="0"/>
              <a:t> du </a:t>
            </a:r>
            <a:r>
              <a:rPr dirty="0" err="1"/>
              <a:t>verlangen</a:t>
            </a:r>
            <a:r>
              <a:rPr dirty="0"/>
              <a:t> </a:t>
            </a:r>
            <a:r>
              <a:rPr dirty="0" err="1"/>
              <a:t>kannst</a:t>
            </a:r>
            <a:r>
              <a:rPr lang="de-DE" dirty="0"/>
              <a:t>, um </a:t>
            </a:r>
            <a:r>
              <a:rPr dirty="0" err="1"/>
              <a:t>trotzdem</a:t>
            </a:r>
            <a:r>
              <a:rPr dirty="0"/>
              <a:t> </a:t>
            </a:r>
            <a:r>
              <a:rPr dirty="0" err="1"/>
              <a:t>wettbewerbsfähig</a:t>
            </a:r>
            <a:r>
              <a:rPr dirty="0"/>
              <a:t> </a:t>
            </a:r>
            <a:r>
              <a:rPr lang="de-DE" dirty="0"/>
              <a:t>zu bleiben</a:t>
            </a:r>
            <a:r>
              <a:rPr dirty="0"/>
              <a:t> </a:t>
            </a:r>
          </a:p>
          <a:p>
            <a:pPr marL="382270" indent="-294894" defTabSz="786384">
              <a:spcBef>
                <a:spcPts val="100"/>
              </a:spcBef>
              <a:buClr>
                <a:srgbClr val="C54A9A"/>
              </a:buClr>
              <a:buSzPct val="100000"/>
              <a:buFont typeface="Arial"/>
              <a:buChar char="•"/>
              <a:defRPr sz="2064"/>
            </a:pPr>
            <a:r>
              <a:rPr dirty="0" err="1"/>
              <a:t>Warum</a:t>
            </a:r>
            <a:r>
              <a:rPr dirty="0"/>
              <a:t> </a:t>
            </a:r>
            <a:r>
              <a:rPr dirty="0" err="1"/>
              <a:t>sollten</a:t>
            </a:r>
            <a:r>
              <a:rPr dirty="0"/>
              <a:t> </a:t>
            </a:r>
            <a:r>
              <a:rPr dirty="0" err="1"/>
              <a:t>deine</a:t>
            </a:r>
            <a:r>
              <a:rPr dirty="0"/>
              <a:t> </a:t>
            </a:r>
            <a:r>
              <a:rPr dirty="0" err="1"/>
              <a:t>Kunden</a:t>
            </a:r>
            <a:r>
              <a:rPr dirty="0"/>
              <a:t> </a:t>
            </a:r>
            <a:r>
              <a:rPr dirty="0" err="1"/>
              <a:t>bei</a:t>
            </a:r>
            <a:r>
              <a:rPr dirty="0"/>
              <a:t> </a:t>
            </a:r>
            <a:r>
              <a:rPr dirty="0" err="1"/>
              <a:t>dir</a:t>
            </a:r>
            <a:r>
              <a:rPr dirty="0"/>
              <a:t> und </a:t>
            </a:r>
            <a:r>
              <a:rPr dirty="0" err="1"/>
              <a:t>nicht</a:t>
            </a:r>
            <a:r>
              <a:rPr dirty="0"/>
              <a:t> </a:t>
            </a:r>
            <a:r>
              <a:rPr dirty="0" err="1"/>
              <a:t>bei</a:t>
            </a:r>
            <a:r>
              <a:rPr dirty="0"/>
              <a:t> der </a:t>
            </a:r>
            <a:r>
              <a:rPr dirty="0" err="1"/>
              <a:t>Konkurrenz</a:t>
            </a:r>
            <a:r>
              <a:rPr dirty="0"/>
              <a:t> </a:t>
            </a:r>
            <a:r>
              <a:rPr dirty="0" err="1"/>
              <a:t>kaufen</a:t>
            </a:r>
            <a:r>
              <a:rPr dirty="0"/>
              <a:t>? </a:t>
            </a:r>
          </a:p>
          <a:p>
            <a:pPr defTabSz="786384">
              <a:spcBef>
                <a:spcPts val="100"/>
              </a:spcBef>
              <a:defRPr sz="2064"/>
            </a:pPr>
            <a:endParaRPr dirty="0"/>
          </a:p>
          <a:p>
            <a:pPr algn="ctr" defTabSz="786384">
              <a:spcBef>
                <a:spcPts val="800"/>
              </a:spcBef>
              <a:defRPr sz="2408" u="sng">
                <a:solidFill>
                  <a:srgbClr val="FFFFFF"/>
                </a:solidFill>
              </a:defRPr>
            </a:pPr>
            <a:r>
              <a:rPr dirty="0">
                <a:solidFill>
                  <a:srgbClr val="0563C1"/>
                </a:solidFill>
                <a:uFill>
                  <a:solidFill>
                    <a:srgbClr val="0563C1"/>
                  </a:solidFill>
                </a:uFill>
                <a:hlinkClick r:id="rId2"/>
              </a:rPr>
              <a:t>Lade </a:t>
            </a:r>
            <a:r>
              <a:rPr dirty="0" err="1">
                <a:solidFill>
                  <a:srgbClr val="0563C1"/>
                </a:solidFill>
                <a:uFill>
                  <a:solidFill>
                    <a:srgbClr val="0563C1"/>
                  </a:solidFill>
                </a:uFill>
                <a:hlinkClick r:id="rId2"/>
              </a:rPr>
              <a:t>dir</a:t>
            </a:r>
            <a:r>
              <a:rPr dirty="0">
                <a:solidFill>
                  <a:srgbClr val="0563C1"/>
                </a:solidFill>
                <a:uFill>
                  <a:solidFill>
                    <a:srgbClr val="0563C1"/>
                  </a:solidFill>
                </a:uFill>
                <a:hlinkClick r:id="rId2"/>
              </a:rPr>
              <a:t> </a:t>
            </a:r>
            <a:r>
              <a:rPr dirty="0" err="1">
                <a:solidFill>
                  <a:srgbClr val="0563C1"/>
                </a:solidFill>
                <a:uFill>
                  <a:solidFill>
                    <a:srgbClr val="0563C1"/>
                  </a:solidFill>
                </a:uFill>
                <a:hlinkClick r:id="rId2"/>
              </a:rPr>
              <a:t>diesen</a:t>
            </a:r>
            <a:r>
              <a:rPr dirty="0">
                <a:solidFill>
                  <a:srgbClr val="0563C1"/>
                </a:solidFill>
                <a:uFill>
                  <a:solidFill>
                    <a:srgbClr val="0563C1"/>
                  </a:solidFill>
                </a:uFill>
                <a:hlinkClick r:id="rId2"/>
              </a:rPr>
              <a:t> </a:t>
            </a:r>
            <a:r>
              <a:rPr dirty="0" err="1">
                <a:solidFill>
                  <a:srgbClr val="0563C1"/>
                </a:solidFill>
                <a:uFill>
                  <a:solidFill>
                    <a:srgbClr val="0563C1"/>
                  </a:solidFill>
                </a:uFill>
                <a:hlinkClick r:id="rId2"/>
              </a:rPr>
              <a:t>nützlichen</a:t>
            </a:r>
            <a:r>
              <a:rPr dirty="0">
                <a:solidFill>
                  <a:srgbClr val="0563C1"/>
                </a:solidFill>
                <a:uFill>
                  <a:solidFill>
                    <a:srgbClr val="0563C1"/>
                  </a:solidFill>
                </a:uFill>
                <a:hlinkClick r:id="rId2"/>
              </a:rPr>
              <a:t> </a:t>
            </a:r>
            <a:r>
              <a:rPr dirty="0" err="1">
                <a:solidFill>
                  <a:srgbClr val="0563C1"/>
                </a:solidFill>
                <a:uFill>
                  <a:solidFill>
                    <a:srgbClr val="0563C1"/>
                  </a:solidFill>
                </a:uFill>
                <a:hlinkClick r:id="rId2"/>
              </a:rPr>
              <a:t>Leitfaden</a:t>
            </a:r>
            <a:r>
              <a:rPr dirty="0">
                <a:solidFill>
                  <a:srgbClr val="0563C1"/>
                </a:solidFill>
                <a:uFill>
                  <a:solidFill>
                    <a:srgbClr val="0563C1"/>
                  </a:solidFill>
                </a:uFill>
                <a:hlinkClick r:id="rId2"/>
              </a:rPr>
              <a:t> </a:t>
            </a:r>
            <a:r>
              <a:rPr dirty="0" err="1">
                <a:solidFill>
                  <a:srgbClr val="0563C1"/>
                </a:solidFill>
                <a:uFill>
                  <a:solidFill>
                    <a:srgbClr val="0563C1"/>
                  </a:solidFill>
                </a:uFill>
                <a:hlinkClick r:id="rId2"/>
              </a:rPr>
              <a:t>zur</a:t>
            </a:r>
            <a:r>
              <a:rPr dirty="0">
                <a:solidFill>
                  <a:srgbClr val="0563C1"/>
                </a:solidFill>
                <a:uFill>
                  <a:solidFill>
                    <a:srgbClr val="0563C1"/>
                  </a:solidFill>
                </a:uFill>
                <a:hlinkClick r:id="rId2"/>
              </a:rPr>
              <a:t> </a:t>
            </a:r>
            <a:r>
              <a:rPr dirty="0" err="1">
                <a:solidFill>
                  <a:srgbClr val="0563C1"/>
                </a:solidFill>
                <a:uFill>
                  <a:solidFill>
                    <a:srgbClr val="0563C1"/>
                  </a:solidFill>
                </a:uFill>
                <a:hlinkClick r:id="rId2"/>
              </a:rPr>
              <a:t>Evaluierung</a:t>
            </a:r>
            <a:r>
              <a:rPr dirty="0">
                <a:solidFill>
                  <a:srgbClr val="0563C1"/>
                </a:solidFill>
                <a:uFill>
                  <a:solidFill>
                    <a:srgbClr val="0563C1"/>
                  </a:solidFill>
                </a:uFill>
                <a:hlinkClick r:id="rId2"/>
              </a:rPr>
              <a:t> </a:t>
            </a:r>
            <a:r>
              <a:rPr dirty="0" err="1">
                <a:solidFill>
                  <a:srgbClr val="0563C1"/>
                </a:solidFill>
                <a:uFill>
                  <a:solidFill>
                    <a:srgbClr val="0563C1"/>
                  </a:solidFill>
                </a:uFill>
                <a:hlinkClick r:id="rId2"/>
              </a:rPr>
              <a:t>deiner</a:t>
            </a:r>
            <a:r>
              <a:rPr dirty="0">
                <a:solidFill>
                  <a:srgbClr val="0563C1"/>
                </a:solidFill>
                <a:uFill>
                  <a:solidFill>
                    <a:srgbClr val="0563C1"/>
                  </a:solidFill>
                </a:uFill>
                <a:hlinkClick r:id="rId2"/>
              </a:rPr>
              <a:t> Idee </a:t>
            </a:r>
            <a:r>
              <a:rPr dirty="0" err="1">
                <a:solidFill>
                  <a:srgbClr val="0563C1"/>
                </a:solidFill>
                <a:uFill>
                  <a:solidFill>
                    <a:srgbClr val="0563C1"/>
                  </a:solidFill>
                </a:uFill>
                <a:hlinkClick r:id="rId2"/>
              </a:rPr>
              <a:t>herunter</a:t>
            </a:r>
            <a:r>
              <a:rPr dirty="0">
                <a:solidFill>
                  <a:srgbClr val="0563C1"/>
                </a:solidFill>
                <a:uFill>
                  <a:solidFill>
                    <a:srgbClr val="0563C1"/>
                  </a:solidFill>
                </a:uFill>
                <a:hlinkClick r:id="rId2"/>
              </a:rPr>
              <a:t>.</a:t>
            </a:r>
          </a:p>
          <a:p>
            <a:pPr algn="ctr" defTabSz="786384">
              <a:spcBef>
                <a:spcPts val="800"/>
              </a:spcBef>
              <a:defRPr sz="1376"/>
            </a:pPr>
            <a:r>
              <a:rPr dirty="0"/>
              <a:t>Credit:  Local Enterprise Office, Ireland</a:t>
            </a:r>
          </a:p>
        </p:txBody>
      </p:sp>
      <p:grpSp>
        <p:nvGrpSpPr>
          <p:cNvPr id="542" name="Google Shape;518;p39"/>
          <p:cNvGrpSpPr/>
          <p:nvPr/>
        </p:nvGrpSpPr>
        <p:grpSpPr>
          <a:xfrm>
            <a:off x="337424" y="1053392"/>
            <a:ext cx="645889" cy="697314"/>
            <a:chOff x="37" y="39"/>
            <a:chExt cx="645888" cy="697312"/>
          </a:xfrm>
        </p:grpSpPr>
        <p:sp>
          <p:nvSpPr>
            <p:cNvPr id="536"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537"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538"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539"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540"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541"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TextBox 3"/>
          <p:cNvSpPr txBox="1"/>
          <p:nvPr/>
        </p:nvSpPr>
        <p:spPr>
          <a:xfrm>
            <a:off x="270481" y="2316096"/>
            <a:ext cx="7550563" cy="4154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200">
                <a:solidFill>
                  <a:srgbClr val="142D55"/>
                </a:solidFill>
              </a:defRPr>
            </a:pPr>
            <a:r>
              <a:rPr dirty="0"/>
              <a:t>Ein </a:t>
            </a:r>
            <a:r>
              <a:rPr dirty="0" err="1"/>
              <a:t>Zielmarkt</a:t>
            </a:r>
            <a:r>
              <a:rPr dirty="0"/>
              <a:t> </a:t>
            </a:r>
            <a:r>
              <a:rPr dirty="0" err="1"/>
              <a:t>ist</a:t>
            </a:r>
            <a:r>
              <a:rPr dirty="0"/>
              <a:t> </a:t>
            </a:r>
            <a:r>
              <a:rPr dirty="0" err="1"/>
              <a:t>eine</a:t>
            </a:r>
            <a:r>
              <a:rPr dirty="0"/>
              <a:t> Gruppe von </a:t>
            </a:r>
            <a:r>
              <a:rPr dirty="0" err="1"/>
              <a:t>Personen</a:t>
            </a:r>
            <a:r>
              <a:rPr dirty="0"/>
              <a:t> </a:t>
            </a:r>
            <a:r>
              <a:rPr dirty="0" err="1"/>
              <a:t>mit</a:t>
            </a:r>
            <a:r>
              <a:rPr dirty="0"/>
              <a:t> </a:t>
            </a:r>
            <a:r>
              <a:rPr dirty="0" err="1"/>
              <a:t>ähnlichen</a:t>
            </a:r>
            <a:r>
              <a:rPr dirty="0"/>
              <a:t> </a:t>
            </a:r>
            <a:r>
              <a:rPr dirty="0" err="1"/>
              <a:t>Bedürfnissen</a:t>
            </a:r>
            <a:r>
              <a:rPr dirty="0"/>
              <a:t> </a:t>
            </a:r>
            <a:r>
              <a:rPr dirty="0" err="1"/>
              <a:t>oder</a:t>
            </a:r>
            <a:r>
              <a:rPr dirty="0"/>
              <a:t> </a:t>
            </a:r>
            <a:r>
              <a:rPr dirty="0" err="1"/>
              <a:t>Eigenschaften</a:t>
            </a:r>
            <a:r>
              <a:rPr dirty="0"/>
              <a:t>, die </a:t>
            </a:r>
            <a:r>
              <a:rPr dirty="0" err="1"/>
              <a:t>dein</a:t>
            </a:r>
            <a:r>
              <a:rPr dirty="0"/>
              <a:t> </a:t>
            </a:r>
            <a:r>
              <a:rPr dirty="0" err="1"/>
              <a:t>Unternehmen</a:t>
            </a:r>
            <a:r>
              <a:rPr dirty="0"/>
              <a:t> </a:t>
            </a:r>
            <a:r>
              <a:rPr lang="de-DE" dirty="0"/>
              <a:t>ansprechen möchte</a:t>
            </a:r>
            <a:r>
              <a:rPr dirty="0"/>
              <a:t>. </a:t>
            </a:r>
            <a:r>
              <a:rPr dirty="0" err="1"/>
              <a:t>Diese</a:t>
            </a:r>
            <a:r>
              <a:rPr dirty="0"/>
              <a:t> </a:t>
            </a:r>
            <a:r>
              <a:rPr dirty="0" err="1"/>
              <a:t>Personen</a:t>
            </a:r>
            <a:r>
              <a:rPr dirty="0"/>
              <a:t> </a:t>
            </a:r>
            <a:r>
              <a:rPr dirty="0" err="1"/>
              <a:t>sind</a:t>
            </a:r>
            <a:r>
              <a:rPr dirty="0"/>
              <a:t> in der Regel die </a:t>
            </a:r>
            <a:r>
              <a:rPr dirty="0" err="1"/>
              <a:t>Endverbraucher</a:t>
            </a:r>
            <a:r>
              <a:rPr dirty="0"/>
              <a:t>, die </a:t>
            </a:r>
            <a:r>
              <a:rPr dirty="0" err="1"/>
              <a:t>dein</a:t>
            </a:r>
            <a:r>
              <a:rPr dirty="0"/>
              <a:t> </a:t>
            </a:r>
            <a:r>
              <a:rPr dirty="0" err="1"/>
              <a:t>Produkt</a:t>
            </a:r>
            <a:r>
              <a:rPr dirty="0"/>
              <a:t> am </a:t>
            </a:r>
            <a:r>
              <a:rPr dirty="0" err="1"/>
              <a:t>ehesten</a:t>
            </a:r>
            <a:r>
              <a:rPr dirty="0"/>
              <a:t> </a:t>
            </a:r>
            <a:r>
              <a:rPr dirty="0" err="1"/>
              <a:t>kaufen</a:t>
            </a:r>
            <a:r>
              <a:rPr dirty="0"/>
              <a:t> </a:t>
            </a:r>
            <a:r>
              <a:rPr dirty="0" err="1"/>
              <a:t>würden</a:t>
            </a:r>
            <a:r>
              <a:rPr dirty="0"/>
              <a:t>.</a:t>
            </a:r>
          </a:p>
          <a:p>
            <a:pPr>
              <a:defRPr sz="2200">
                <a:solidFill>
                  <a:srgbClr val="142D55"/>
                </a:solidFill>
              </a:defRPr>
            </a:pPr>
            <a:r>
              <a:rPr dirty="0"/>
              <a:t>Die </a:t>
            </a:r>
            <a:r>
              <a:rPr dirty="0" err="1"/>
              <a:t>Identifizierung</a:t>
            </a:r>
            <a:r>
              <a:rPr dirty="0"/>
              <a:t> </a:t>
            </a:r>
            <a:r>
              <a:rPr dirty="0" err="1"/>
              <a:t>eines</a:t>
            </a:r>
            <a:r>
              <a:rPr dirty="0"/>
              <a:t> </a:t>
            </a:r>
            <a:r>
              <a:rPr dirty="0" err="1"/>
              <a:t>Zielmarktes</a:t>
            </a:r>
            <a:r>
              <a:rPr dirty="0"/>
              <a:t> </a:t>
            </a:r>
            <a:r>
              <a:rPr dirty="0" err="1"/>
              <a:t>hilft</a:t>
            </a:r>
            <a:r>
              <a:rPr dirty="0"/>
              <a:t> </a:t>
            </a:r>
            <a:r>
              <a:rPr dirty="0" err="1"/>
              <a:t>dir</a:t>
            </a:r>
            <a:r>
              <a:rPr dirty="0"/>
              <a:t>, </a:t>
            </a:r>
            <a:r>
              <a:rPr dirty="0" err="1"/>
              <a:t>deine</a:t>
            </a:r>
            <a:r>
              <a:rPr dirty="0"/>
              <a:t> </a:t>
            </a:r>
            <a:r>
              <a:rPr dirty="0" err="1"/>
              <a:t>potenziellen</a:t>
            </a:r>
            <a:r>
              <a:rPr dirty="0"/>
              <a:t> </a:t>
            </a:r>
            <a:r>
              <a:rPr dirty="0" err="1"/>
              <a:t>Kunden</a:t>
            </a:r>
            <a:r>
              <a:rPr dirty="0"/>
              <a:t> </a:t>
            </a:r>
            <a:r>
              <a:rPr dirty="0" err="1"/>
              <a:t>zu</a:t>
            </a:r>
            <a:r>
              <a:rPr dirty="0"/>
              <a:t> </a:t>
            </a:r>
            <a:r>
              <a:rPr dirty="0" err="1"/>
              <a:t>finden</a:t>
            </a:r>
            <a:r>
              <a:rPr dirty="0"/>
              <a:t> und </a:t>
            </a:r>
            <a:r>
              <a:rPr dirty="0" err="1"/>
              <a:t>effektive</a:t>
            </a:r>
            <a:r>
              <a:rPr dirty="0"/>
              <a:t> </a:t>
            </a:r>
            <a:r>
              <a:rPr dirty="0" err="1"/>
              <a:t>Marketingansätze</a:t>
            </a:r>
            <a:r>
              <a:rPr dirty="0"/>
              <a:t> </a:t>
            </a:r>
            <a:r>
              <a:rPr dirty="0" err="1"/>
              <a:t>zu</a:t>
            </a:r>
            <a:r>
              <a:rPr dirty="0"/>
              <a:t> </a:t>
            </a:r>
            <a:r>
              <a:rPr dirty="0" err="1"/>
              <a:t>entwickeln</a:t>
            </a:r>
            <a:r>
              <a:rPr dirty="0"/>
              <a:t>, die </a:t>
            </a:r>
            <a:r>
              <a:rPr dirty="0" err="1"/>
              <a:t>ihr</a:t>
            </a:r>
            <a:r>
              <a:rPr dirty="0"/>
              <a:t> Interesse </a:t>
            </a:r>
            <a:r>
              <a:rPr dirty="0" err="1"/>
              <a:t>wecken</a:t>
            </a:r>
            <a:r>
              <a:rPr dirty="0"/>
              <a:t>. Je </a:t>
            </a:r>
            <a:r>
              <a:rPr dirty="0" err="1"/>
              <a:t>genauer</a:t>
            </a:r>
            <a:r>
              <a:rPr dirty="0"/>
              <a:t> du </a:t>
            </a:r>
            <a:r>
              <a:rPr dirty="0" err="1"/>
              <a:t>deinen</a:t>
            </a:r>
            <a:r>
              <a:rPr dirty="0"/>
              <a:t> </a:t>
            </a:r>
            <a:r>
              <a:rPr dirty="0" err="1"/>
              <a:t>Zielmarkt</a:t>
            </a:r>
            <a:r>
              <a:rPr dirty="0"/>
              <a:t> </a:t>
            </a:r>
            <a:r>
              <a:rPr dirty="0" err="1"/>
              <a:t>bestimmst</a:t>
            </a:r>
            <a:r>
              <a:rPr dirty="0"/>
              <a:t>, </a:t>
            </a:r>
            <a:r>
              <a:rPr dirty="0" err="1"/>
              <a:t>desto</a:t>
            </a:r>
            <a:r>
              <a:rPr dirty="0"/>
              <a:t> </a:t>
            </a:r>
            <a:r>
              <a:rPr dirty="0" err="1"/>
              <a:t>besser</a:t>
            </a:r>
            <a:r>
              <a:rPr dirty="0"/>
              <a:t>. </a:t>
            </a:r>
            <a:r>
              <a:rPr dirty="0">
                <a:solidFill>
                  <a:srgbClr val="D477B3"/>
                </a:solidFill>
              </a:rPr>
              <a:t>Du </a:t>
            </a:r>
            <a:r>
              <a:rPr dirty="0" err="1">
                <a:solidFill>
                  <a:srgbClr val="D477B3"/>
                </a:solidFill>
              </a:rPr>
              <a:t>kannst</a:t>
            </a:r>
            <a:r>
              <a:rPr dirty="0">
                <a:solidFill>
                  <a:srgbClr val="D477B3"/>
                </a:solidFill>
              </a:rPr>
              <a:t> es </a:t>
            </a:r>
            <a:r>
              <a:rPr dirty="0" err="1">
                <a:solidFill>
                  <a:srgbClr val="D477B3"/>
                </a:solidFill>
              </a:rPr>
              <a:t>dir</a:t>
            </a:r>
            <a:r>
              <a:rPr dirty="0">
                <a:solidFill>
                  <a:srgbClr val="D477B3"/>
                </a:solidFill>
              </a:rPr>
              <a:t> </a:t>
            </a:r>
            <a:r>
              <a:rPr dirty="0" err="1">
                <a:solidFill>
                  <a:srgbClr val="D477B3"/>
                </a:solidFill>
              </a:rPr>
              <a:t>nicht</a:t>
            </a:r>
            <a:r>
              <a:rPr dirty="0">
                <a:solidFill>
                  <a:srgbClr val="D477B3"/>
                </a:solidFill>
              </a:rPr>
              <a:t> </a:t>
            </a:r>
            <a:r>
              <a:rPr dirty="0" err="1">
                <a:solidFill>
                  <a:srgbClr val="D477B3"/>
                </a:solidFill>
              </a:rPr>
              <a:t>leisten</a:t>
            </a:r>
            <a:r>
              <a:rPr dirty="0">
                <a:solidFill>
                  <a:srgbClr val="D477B3"/>
                </a:solidFill>
              </a:rPr>
              <a:t>, </a:t>
            </a:r>
            <a:r>
              <a:rPr dirty="0" err="1">
                <a:solidFill>
                  <a:srgbClr val="D477B3"/>
                </a:solidFill>
              </a:rPr>
              <a:t>jeden</a:t>
            </a:r>
            <a:r>
              <a:rPr dirty="0">
                <a:solidFill>
                  <a:srgbClr val="D477B3"/>
                </a:solidFill>
              </a:rPr>
              <a:t> </a:t>
            </a:r>
            <a:r>
              <a:rPr dirty="0" err="1">
                <a:solidFill>
                  <a:srgbClr val="D477B3"/>
                </a:solidFill>
              </a:rPr>
              <a:t>anzusprechen</a:t>
            </a:r>
            <a:r>
              <a:rPr dirty="0">
                <a:solidFill>
                  <a:srgbClr val="D477B3"/>
                </a:solidFill>
              </a:rPr>
              <a:t> und </a:t>
            </a:r>
            <a:r>
              <a:rPr dirty="0" err="1">
                <a:solidFill>
                  <a:srgbClr val="D477B3"/>
                </a:solidFill>
              </a:rPr>
              <a:t>zu</a:t>
            </a:r>
            <a:r>
              <a:rPr dirty="0">
                <a:solidFill>
                  <a:srgbClr val="D477B3"/>
                </a:solidFill>
              </a:rPr>
              <a:t> </a:t>
            </a:r>
            <a:r>
              <a:rPr lang="de-DE" dirty="0" err="1">
                <a:solidFill>
                  <a:srgbClr val="D477B3"/>
                </a:solidFill>
              </a:rPr>
              <a:t>bewerb</a:t>
            </a:r>
            <a:r>
              <a:rPr dirty="0" err="1">
                <a:solidFill>
                  <a:srgbClr val="D477B3"/>
                </a:solidFill>
              </a:rPr>
              <a:t>en</a:t>
            </a:r>
            <a:r>
              <a:rPr dirty="0">
                <a:solidFill>
                  <a:srgbClr val="D477B3"/>
                </a:solidFill>
              </a:rPr>
              <a:t>. </a:t>
            </a:r>
            <a:r>
              <a:rPr dirty="0"/>
              <a:t>Die </a:t>
            </a:r>
            <a:r>
              <a:rPr dirty="0" err="1"/>
              <a:t>Ausrichtung</a:t>
            </a:r>
            <a:r>
              <a:rPr dirty="0"/>
              <a:t> auf </a:t>
            </a:r>
            <a:r>
              <a:rPr dirty="0" err="1"/>
              <a:t>einen</a:t>
            </a:r>
            <a:r>
              <a:rPr dirty="0"/>
              <a:t> </a:t>
            </a:r>
            <a:r>
              <a:rPr dirty="0" err="1"/>
              <a:t>bestimmten</a:t>
            </a:r>
            <a:r>
              <a:rPr dirty="0"/>
              <a:t> </a:t>
            </a:r>
            <a:r>
              <a:rPr dirty="0" err="1"/>
              <a:t>Markt</a:t>
            </a:r>
            <a:r>
              <a:rPr dirty="0"/>
              <a:t> </a:t>
            </a:r>
            <a:r>
              <a:rPr dirty="0" err="1"/>
              <a:t>bedeutet</a:t>
            </a:r>
            <a:r>
              <a:rPr dirty="0"/>
              <a:t> </a:t>
            </a:r>
            <a:r>
              <a:rPr dirty="0" err="1"/>
              <a:t>nicht</a:t>
            </a:r>
            <a:r>
              <a:rPr dirty="0"/>
              <a:t>, </a:t>
            </a:r>
            <a:r>
              <a:rPr dirty="0" err="1"/>
              <a:t>dass</a:t>
            </a:r>
            <a:r>
              <a:rPr dirty="0"/>
              <a:t> du </a:t>
            </a:r>
            <a:r>
              <a:rPr dirty="0" err="1"/>
              <a:t>andere</a:t>
            </a:r>
            <a:r>
              <a:rPr dirty="0"/>
              <a:t> </a:t>
            </a:r>
            <a:r>
              <a:rPr dirty="0" err="1"/>
              <a:t>ausschließt</a:t>
            </a:r>
            <a:r>
              <a:rPr dirty="0"/>
              <a:t>, </a:t>
            </a:r>
            <a:r>
              <a:rPr dirty="0" err="1"/>
              <a:t>aber</a:t>
            </a:r>
            <a:r>
              <a:rPr dirty="0"/>
              <a:t> es </a:t>
            </a:r>
            <a:r>
              <a:rPr dirty="0" err="1"/>
              <a:t>hilft</a:t>
            </a:r>
            <a:r>
              <a:rPr dirty="0"/>
              <a:t> </a:t>
            </a:r>
            <a:r>
              <a:rPr dirty="0" err="1"/>
              <a:t>dir</a:t>
            </a:r>
            <a:r>
              <a:rPr dirty="0"/>
              <a:t>, dich auf </a:t>
            </a:r>
            <a:r>
              <a:rPr dirty="0" err="1"/>
              <a:t>Kunden</a:t>
            </a:r>
            <a:r>
              <a:rPr lang="de-DE" dirty="0"/>
              <a:t> mit großem Umsatzpotential</a:t>
            </a:r>
            <a:r>
              <a:rPr dirty="0"/>
              <a:t> </a:t>
            </a:r>
            <a:r>
              <a:rPr dirty="0" err="1"/>
              <a:t>zu</a:t>
            </a:r>
            <a:r>
              <a:rPr dirty="0"/>
              <a:t> </a:t>
            </a:r>
            <a:r>
              <a:rPr dirty="0" err="1"/>
              <a:t>konzentrieren</a:t>
            </a:r>
            <a:r>
              <a:rPr dirty="0"/>
              <a:t>.</a:t>
            </a:r>
          </a:p>
        </p:txBody>
      </p:sp>
      <p:grpSp>
        <p:nvGrpSpPr>
          <p:cNvPr id="548" name="Group 25"/>
          <p:cNvGrpSpPr/>
          <p:nvPr/>
        </p:nvGrpSpPr>
        <p:grpSpPr>
          <a:xfrm>
            <a:off x="8177048" y="1568617"/>
            <a:ext cx="3960765" cy="3203081"/>
            <a:chOff x="0" y="0"/>
            <a:chExt cx="3960764" cy="3203080"/>
          </a:xfrm>
        </p:grpSpPr>
        <p:pic>
          <p:nvPicPr>
            <p:cNvPr id="546" name="Picture 27" descr="Picture 27"/>
            <p:cNvPicPr>
              <a:picLocks noChangeAspect="1"/>
            </p:cNvPicPr>
            <p:nvPr/>
          </p:nvPicPr>
          <p:blipFill>
            <a:blip r:embed="rId2"/>
            <a:stretch>
              <a:fillRect/>
            </a:stretch>
          </p:blipFill>
          <p:spPr>
            <a:xfrm>
              <a:off x="0" y="0"/>
              <a:ext cx="3960765" cy="3203081"/>
            </a:xfrm>
            <a:prstGeom prst="rect">
              <a:avLst/>
            </a:prstGeom>
            <a:ln w="12700" cap="flat">
              <a:noFill/>
              <a:miter lim="400000"/>
            </a:ln>
            <a:effectLst/>
          </p:spPr>
        </p:pic>
        <p:pic>
          <p:nvPicPr>
            <p:cNvPr id="547" name="Picture 28" descr="Picture 28"/>
            <p:cNvPicPr>
              <a:picLocks noChangeAspect="1"/>
            </p:cNvPicPr>
            <p:nvPr/>
          </p:nvPicPr>
          <p:blipFill>
            <a:blip r:embed="rId3"/>
            <a:stretch>
              <a:fillRect/>
            </a:stretch>
          </p:blipFill>
          <p:spPr>
            <a:xfrm>
              <a:off x="957644" y="1502400"/>
              <a:ext cx="345084" cy="392997"/>
            </a:xfrm>
            <a:prstGeom prst="rect">
              <a:avLst/>
            </a:prstGeom>
            <a:ln w="12700" cap="flat">
              <a:noFill/>
              <a:miter lim="400000"/>
            </a:ln>
            <a:effectLst/>
          </p:spPr>
        </p:pic>
      </p:grpSp>
      <p:sp>
        <p:nvSpPr>
          <p:cNvPr id="549" name="Text Placeholder 4"/>
          <p:cNvSpPr txBox="1"/>
          <p:nvPr/>
        </p:nvSpPr>
        <p:spPr>
          <a:xfrm>
            <a:off x="1585267" y="898569"/>
            <a:ext cx="5445565" cy="10135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200">
                <a:solidFill>
                  <a:srgbClr val="C54A9A"/>
                </a:solidFill>
              </a:defRPr>
            </a:lvl1pPr>
          </a:lstStyle>
          <a:p>
            <a:r>
              <a:t>SCHRITT 4: IDENTIFIZIERE UND DEFINIERE DEINEN ZIELMARKT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Text Placeholder 4"/>
          <p:cNvSpPr txBox="1">
            <a:spLocks noGrp="1"/>
          </p:cNvSpPr>
          <p:nvPr>
            <p:ph type="body" sz="quarter" idx="1"/>
          </p:nvPr>
        </p:nvSpPr>
        <p:spPr>
          <a:xfrm>
            <a:off x="1586565" y="1035166"/>
            <a:ext cx="6465801" cy="740319"/>
          </a:xfrm>
          <a:prstGeom prst="rect">
            <a:avLst/>
          </a:prstGeom>
        </p:spPr>
        <p:txBody>
          <a:bodyPr anchor="ctr"/>
          <a:lstStyle>
            <a:lvl1pPr>
              <a:defRPr sz="4200"/>
            </a:lvl1pPr>
          </a:lstStyle>
          <a:p>
            <a:r>
              <a:t>Massenmarkt oder Nische?</a:t>
            </a:r>
          </a:p>
        </p:txBody>
      </p:sp>
      <p:sp>
        <p:nvSpPr>
          <p:cNvPr id="552" name="TextBox 3"/>
          <p:cNvSpPr txBox="1"/>
          <p:nvPr/>
        </p:nvSpPr>
        <p:spPr>
          <a:xfrm>
            <a:off x="266700" y="2283825"/>
            <a:ext cx="7555394" cy="4154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111111"/>
                </a:solidFill>
              </a:defRPr>
            </a:pPr>
            <a:r>
              <a:rPr dirty="0" err="1">
                <a:solidFill>
                  <a:srgbClr val="142D55"/>
                </a:solidFill>
              </a:rPr>
              <a:t>Deine</a:t>
            </a:r>
            <a:r>
              <a:rPr dirty="0">
                <a:solidFill>
                  <a:srgbClr val="142D55"/>
                </a:solidFill>
              </a:rPr>
              <a:t> </a:t>
            </a:r>
            <a:r>
              <a:rPr dirty="0" err="1">
                <a:solidFill>
                  <a:srgbClr val="142D55"/>
                </a:solidFill>
              </a:rPr>
              <a:t>Geschäftsidee</a:t>
            </a:r>
            <a:r>
              <a:rPr dirty="0">
                <a:solidFill>
                  <a:srgbClr val="142D55"/>
                </a:solidFill>
              </a:rPr>
              <a:t> </a:t>
            </a:r>
            <a:r>
              <a:rPr dirty="0" err="1">
                <a:solidFill>
                  <a:srgbClr val="142D55"/>
                </a:solidFill>
              </a:rPr>
              <a:t>könnte</a:t>
            </a:r>
            <a:r>
              <a:rPr dirty="0">
                <a:solidFill>
                  <a:srgbClr val="142D55"/>
                </a:solidFill>
              </a:rPr>
              <a:t> auf </a:t>
            </a:r>
            <a:r>
              <a:rPr dirty="0" err="1">
                <a:solidFill>
                  <a:srgbClr val="142D55"/>
                </a:solidFill>
              </a:rPr>
              <a:t>einen</a:t>
            </a:r>
            <a:r>
              <a:rPr dirty="0"/>
              <a:t> </a:t>
            </a:r>
            <a:r>
              <a:rPr b="1" dirty="0" err="1">
                <a:solidFill>
                  <a:srgbClr val="F26B27"/>
                </a:solidFill>
              </a:rPr>
              <a:t>Massenmarkt</a:t>
            </a:r>
            <a:r>
              <a:rPr dirty="0"/>
              <a:t> </a:t>
            </a:r>
            <a:r>
              <a:rPr dirty="0" err="1">
                <a:solidFill>
                  <a:srgbClr val="142D55"/>
                </a:solidFill>
              </a:rPr>
              <a:t>ausgerichtet</a:t>
            </a:r>
            <a:r>
              <a:rPr dirty="0">
                <a:solidFill>
                  <a:srgbClr val="142D55"/>
                </a:solidFill>
              </a:rPr>
              <a:t> sein - den </a:t>
            </a:r>
            <a:r>
              <a:rPr dirty="0" err="1">
                <a:solidFill>
                  <a:srgbClr val="142D55"/>
                </a:solidFill>
              </a:rPr>
              <a:t>Markt</a:t>
            </a:r>
            <a:r>
              <a:rPr dirty="0">
                <a:solidFill>
                  <a:srgbClr val="142D55"/>
                </a:solidFill>
              </a:rPr>
              <a:t> </a:t>
            </a:r>
            <a:r>
              <a:rPr dirty="0" err="1">
                <a:solidFill>
                  <a:srgbClr val="142D55"/>
                </a:solidFill>
              </a:rPr>
              <a:t>für</a:t>
            </a:r>
            <a:r>
              <a:rPr dirty="0">
                <a:solidFill>
                  <a:srgbClr val="142D55"/>
                </a:solidFill>
              </a:rPr>
              <a:t> </a:t>
            </a:r>
            <a:r>
              <a:rPr dirty="0" err="1">
                <a:solidFill>
                  <a:srgbClr val="142D55"/>
                </a:solidFill>
              </a:rPr>
              <a:t>Waren</a:t>
            </a:r>
            <a:r>
              <a:rPr dirty="0">
                <a:solidFill>
                  <a:srgbClr val="142D55"/>
                </a:solidFill>
              </a:rPr>
              <a:t>, die in </a:t>
            </a:r>
            <a:r>
              <a:rPr dirty="0" err="1">
                <a:solidFill>
                  <a:srgbClr val="142D55"/>
                </a:solidFill>
              </a:rPr>
              <a:t>großen</a:t>
            </a:r>
            <a:r>
              <a:rPr dirty="0">
                <a:solidFill>
                  <a:srgbClr val="142D55"/>
                </a:solidFill>
              </a:rPr>
              <a:t> Mengen </a:t>
            </a:r>
            <a:r>
              <a:rPr dirty="0" err="1">
                <a:solidFill>
                  <a:srgbClr val="142D55"/>
                </a:solidFill>
              </a:rPr>
              <a:t>für</a:t>
            </a:r>
            <a:r>
              <a:rPr dirty="0">
                <a:solidFill>
                  <a:srgbClr val="142D55"/>
                </a:solidFill>
              </a:rPr>
              <a:t> </a:t>
            </a:r>
            <a:r>
              <a:rPr dirty="0" err="1">
                <a:solidFill>
                  <a:srgbClr val="142D55"/>
                </a:solidFill>
              </a:rPr>
              <a:t>eine</a:t>
            </a:r>
            <a:r>
              <a:rPr dirty="0">
                <a:solidFill>
                  <a:srgbClr val="142D55"/>
                </a:solidFill>
              </a:rPr>
              <a:t> </a:t>
            </a:r>
            <a:r>
              <a:rPr dirty="0" err="1">
                <a:solidFill>
                  <a:srgbClr val="142D55"/>
                </a:solidFill>
              </a:rPr>
              <a:t>bedeutende</a:t>
            </a:r>
            <a:r>
              <a:rPr dirty="0">
                <a:solidFill>
                  <a:srgbClr val="142D55"/>
                </a:solidFill>
              </a:rPr>
              <a:t> </a:t>
            </a:r>
            <a:r>
              <a:rPr dirty="0" err="1">
                <a:solidFill>
                  <a:srgbClr val="142D55"/>
                </a:solidFill>
              </a:rPr>
              <a:t>Anzahl</a:t>
            </a:r>
            <a:r>
              <a:rPr dirty="0">
                <a:solidFill>
                  <a:srgbClr val="142D55"/>
                </a:solidFill>
              </a:rPr>
              <a:t> von </a:t>
            </a:r>
            <a:r>
              <a:rPr dirty="0" err="1">
                <a:solidFill>
                  <a:srgbClr val="142D55"/>
                </a:solidFill>
              </a:rPr>
              <a:t>Kunden</a:t>
            </a:r>
            <a:r>
              <a:rPr dirty="0">
                <a:solidFill>
                  <a:srgbClr val="142D55"/>
                </a:solidFill>
              </a:rPr>
              <a:t> </a:t>
            </a:r>
            <a:r>
              <a:rPr dirty="0" err="1">
                <a:solidFill>
                  <a:srgbClr val="142D55"/>
                </a:solidFill>
              </a:rPr>
              <a:t>produziert</a:t>
            </a:r>
            <a:r>
              <a:rPr dirty="0">
                <a:solidFill>
                  <a:srgbClr val="142D55"/>
                </a:solidFill>
              </a:rPr>
              <a:t> </a:t>
            </a:r>
            <a:r>
              <a:rPr dirty="0" err="1">
                <a:solidFill>
                  <a:srgbClr val="142D55"/>
                </a:solidFill>
              </a:rPr>
              <a:t>werden</a:t>
            </a:r>
            <a:r>
              <a:rPr dirty="0">
                <a:solidFill>
                  <a:srgbClr val="142D55"/>
                </a:solidFill>
              </a:rPr>
              <a:t>. Auf dem </a:t>
            </a:r>
            <a:r>
              <a:rPr dirty="0" err="1">
                <a:solidFill>
                  <a:srgbClr val="142D55"/>
                </a:solidFill>
              </a:rPr>
              <a:t>Schokoladenmarkt</a:t>
            </a:r>
            <a:r>
              <a:rPr dirty="0">
                <a:solidFill>
                  <a:srgbClr val="142D55"/>
                </a:solidFill>
              </a:rPr>
              <a:t> </a:t>
            </a:r>
            <a:r>
              <a:rPr dirty="0" err="1">
                <a:solidFill>
                  <a:srgbClr val="142D55"/>
                </a:solidFill>
              </a:rPr>
              <a:t>wäre</a:t>
            </a:r>
            <a:r>
              <a:rPr dirty="0">
                <a:solidFill>
                  <a:srgbClr val="142D55"/>
                </a:solidFill>
              </a:rPr>
              <a:t> dies </a:t>
            </a:r>
            <a:r>
              <a:rPr dirty="0" err="1">
                <a:solidFill>
                  <a:srgbClr val="142D55"/>
                </a:solidFill>
              </a:rPr>
              <a:t>zum</a:t>
            </a:r>
            <a:r>
              <a:rPr dirty="0">
                <a:solidFill>
                  <a:srgbClr val="142D55"/>
                </a:solidFill>
              </a:rPr>
              <a:t> </a:t>
            </a:r>
            <a:r>
              <a:rPr dirty="0" err="1">
                <a:solidFill>
                  <a:srgbClr val="142D55"/>
                </a:solidFill>
              </a:rPr>
              <a:t>Beispiel</a:t>
            </a:r>
            <a:r>
              <a:rPr dirty="0">
                <a:solidFill>
                  <a:srgbClr val="142D55"/>
                </a:solidFill>
              </a:rPr>
              <a:t> der </a:t>
            </a:r>
            <a:r>
              <a:rPr dirty="0" err="1">
                <a:solidFill>
                  <a:srgbClr val="142D55"/>
                </a:solidFill>
              </a:rPr>
              <a:t>Schokoriegel</a:t>
            </a:r>
            <a:r>
              <a:rPr dirty="0">
                <a:solidFill>
                  <a:srgbClr val="142D55"/>
                </a:solidFill>
              </a:rPr>
              <a:t>. </a:t>
            </a:r>
            <a:r>
              <a:rPr dirty="0" err="1">
                <a:solidFill>
                  <a:srgbClr val="142D55"/>
                </a:solidFill>
              </a:rPr>
              <a:t>Über</a:t>
            </a:r>
            <a:r>
              <a:rPr dirty="0">
                <a:solidFill>
                  <a:srgbClr val="142D55"/>
                </a:solidFill>
              </a:rPr>
              <a:t> 90 % der </a:t>
            </a:r>
            <a:r>
              <a:rPr dirty="0" err="1">
                <a:solidFill>
                  <a:srgbClr val="142D55"/>
                </a:solidFill>
              </a:rPr>
              <a:t>Verkäufe</a:t>
            </a:r>
            <a:r>
              <a:rPr dirty="0">
                <a:solidFill>
                  <a:srgbClr val="142D55"/>
                </a:solidFill>
              </a:rPr>
              <a:t> von </a:t>
            </a:r>
            <a:r>
              <a:rPr lang="de-DE" dirty="0">
                <a:solidFill>
                  <a:srgbClr val="142D55"/>
                </a:solidFill>
              </a:rPr>
              <a:t>S</a:t>
            </a:r>
            <a:r>
              <a:rPr dirty="0" err="1">
                <a:solidFill>
                  <a:srgbClr val="142D55"/>
                </a:solidFill>
              </a:rPr>
              <a:t>chokoladenriegeln</a:t>
            </a:r>
            <a:r>
              <a:rPr dirty="0">
                <a:solidFill>
                  <a:srgbClr val="142D55"/>
                </a:solidFill>
              </a:rPr>
              <a:t> </a:t>
            </a:r>
            <a:r>
              <a:rPr dirty="0" err="1">
                <a:solidFill>
                  <a:srgbClr val="142D55"/>
                </a:solidFill>
              </a:rPr>
              <a:t>werden</a:t>
            </a:r>
            <a:r>
              <a:rPr dirty="0">
                <a:solidFill>
                  <a:srgbClr val="142D55"/>
                </a:solidFill>
              </a:rPr>
              <a:t> von </a:t>
            </a:r>
            <a:r>
              <a:rPr dirty="0" err="1">
                <a:solidFill>
                  <a:srgbClr val="142D55"/>
                </a:solidFill>
              </a:rPr>
              <a:t>drei</a:t>
            </a:r>
            <a:r>
              <a:rPr lang="de-DE" dirty="0">
                <a:solidFill>
                  <a:srgbClr val="142D55"/>
                </a:solidFill>
              </a:rPr>
              <a:t> </a:t>
            </a:r>
            <a:r>
              <a:rPr dirty="0" err="1">
                <a:solidFill>
                  <a:srgbClr val="142D55"/>
                </a:solidFill>
              </a:rPr>
              <a:t>dominierenden</a:t>
            </a:r>
            <a:r>
              <a:rPr dirty="0">
                <a:solidFill>
                  <a:srgbClr val="142D55"/>
                </a:solidFill>
              </a:rPr>
              <a:t> </a:t>
            </a:r>
            <a:r>
              <a:rPr dirty="0" err="1">
                <a:solidFill>
                  <a:srgbClr val="142D55"/>
                </a:solidFill>
              </a:rPr>
              <a:t>Herstellern</a:t>
            </a:r>
            <a:r>
              <a:rPr dirty="0">
                <a:solidFill>
                  <a:srgbClr val="142D55"/>
                </a:solidFill>
              </a:rPr>
              <a:t> </a:t>
            </a:r>
            <a:r>
              <a:rPr dirty="0" err="1">
                <a:solidFill>
                  <a:srgbClr val="142D55"/>
                </a:solidFill>
              </a:rPr>
              <a:t>gemacht</a:t>
            </a:r>
            <a:r>
              <a:rPr dirty="0">
                <a:solidFill>
                  <a:srgbClr val="142D55"/>
                </a:solidFill>
              </a:rPr>
              <a:t> - Cadbury's, Nestle und Mars.</a:t>
            </a:r>
          </a:p>
          <a:p>
            <a:pPr>
              <a:defRPr sz="2400">
                <a:solidFill>
                  <a:srgbClr val="111111"/>
                </a:solidFill>
              </a:defRPr>
            </a:pPr>
            <a:r>
              <a:rPr dirty="0">
                <a:solidFill>
                  <a:srgbClr val="142D55"/>
                </a:solidFill>
              </a:rPr>
              <a:t>Oder </a:t>
            </a:r>
            <a:r>
              <a:rPr dirty="0" err="1">
                <a:solidFill>
                  <a:srgbClr val="142D55"/>
                </a:solidFill>
              </a:rPr>
              <a:t>ist</a:t>
            </a:r>
            <a:r>
              <a:rPr dirty="0">
                <a:solidFill>
                  <a:srgbClr val="142D55"/>
                </a:solidFill>
              </a:rPr>
              <a:t> es </a:t>
            </a:r>
            <a:r>
              <a:rPr dirty="0" err="1">
                <a:solidFill>
                  <a:srgbClr val="142D55"/>
                </a:solidFill>
              </a:rPr>
              <a:t>wahrscheinlicher</a:t>
            </a:r>
            <a:r>
              <a:rPr dirty="0">
                <a:solidFill>
                  <a:srgbClr val="142D55"/>
                </a:solidFill>
              </a:rPr>
              <a:t>, </a:t>
            </a:r>
            <a:r>
              <a:rPr dirty="0" err="1">
                <a:solidFill>
                  <a:srgbClr val="142D55"/>
                </a:solidFill>
              </a:rPr>
              <a:t>dass</a:t>
            </a:r>
            <a:r>
              <a:rPr dirty="0">
                <a:solidFill>
                  <a:srgbClr val="142D55"/>
                </a:solidFill>
              </a:rPr>
              <a:t> </a:t>
            </a:r>
            <a:r>
              <a:rPr dirty="0" err="1">
                <a:solidFill>
                  <a:srgbClr val="142D55"/>
                </a:solidFill>
              </a:rPr>
              <a:t>deine</a:t>
            </a:r>
            <a:r>
              <a:rPr dirty="0">
                <a:solidFill>
                  <a:srgbClr val="142D55"/>
                </a:solidFill>
              </a:rPr>
              <a:t> Startup-</a:t>
            </a:r>
            <a:r>
              <a:rPr dirty="0" err="1">
                <a:solidFill>
                  <a:srgbClr val="142D55"/>
                </a:solidFill>
              </a:rPr>
              <a:t>Geschäftsidee</a:t>
            </a:r>
            <a:r>
              <a:rPr dirty="0">
                <a:solidFill>
                  <a:srgbClr val="142D55"/>
                </a:solidFill>
              </a:rPr>
              <a:t> auf </a:t>
            </a:r>
            <a:r>
              <a:rPr dirty="0" err="1">
                <a:solidFill>
                  <a:srgbClr val="142D55"/>
                </a:solidFill>
              </a:rPr>
              <a:t>einen</a:t>
            </a:r>
            <a:r>
              <a:rPr dirty="0"/>
              <a:t> </a:t>
            </a:r>
            <a:r>
              <a:rPr b="1" dirty="0" err="1">
                <a:solidFill>
                  <a:srgbClr val="F26B27"/>
                </a:solidFill>
              </a:rPr>
              <a:t>Nischenmarkt</a:t>
            </a:r>
            <a:r>
              <a:rPr dirty="0"/>
              <a:t> </a:t>
            </a:r>
            <a:r>
              <a:rPr dirty="0" err="1">
                <a:solidFill>
                  <a:srgbClr val="142D55"/>
                </a:solidFill>
              </a:rPr>
              <a:t>abzielt</a:t>
            </a:r>
            <a:r>
              <a:rPr dirty="0">
                <a:solidFill>
                  <a:srgbClr val="142D55"/>
                </a:solidFill>
              </a:rPr>
              <a:t>? In </a:t>
            </a:r>
            <a:r>
              <a:rPr dirty="0" err="1">
                <a:solidFill>
                  <a:srgbClr val="142D55"/>
                </a:solidFill>
              </a:rPr>
              <a:t>unserem</a:t>
            </a:r>
            <a:r>
              <a:rPr dirty="0">
                <a:solidFill>
                  <a:srgbClr val="142D55"/>
                </a:solidFill>
              </a:rPr>
              <a:t> </a:t>
            </a:r>
            <a:r>
              <a:rPr dirty="0" err="1">
                <a:solidFill>
                  <a:srgbClr val="142D55"/>
                </a:solidFill>
              </a:rPr>
              <a:t>Schokoladenbeispiel</a:t>
            </a:r>
            <a:r>
              <a:rPr dirty="0">
                <a:solidFill>
                  <a:srgbClr val="142D55"/>
                </a:solidFill>
              </a:rPr>
              <a:t> </a:t>
            </a:r>
            <a:r>
              <a:rPr dirty="0" err="1">
                <a:solidFill>
                  <a:srgbClr val="142D55"/>
                </a:solidFill>
              </a:rPr>
              <a:t>wäre</a:t>
            </a:r>
            <a:r>
              <a:rPr dirty="0">
                <a:solidFill>
                  <a:srgbClr val="142D55"/>
                </a:solidFill>
              </a:rPr>
              <a:t> dies </a:t>
            </a:r>
            <a:r>
              <a:rPr dirty="0" err="1">
                <a:solidFill>
                  <a:srgbClr val="142D55"/>
                </a:solidFill>
              </a:rPr>
              <a:t>eine</a:t>
            </a:r>
            <a:r>
              <a:rPr dirty="0">
                <a:solidFill>
                  <a:srgbClr val="142D55"/>
                </a:solidFill>
              </a:rPr>
              <a:t> </a:t>
            </a:r>
            <a:r>
              <a:rPr dirty="0" err="1">
                <a:solidFill>
                  <a:srgbClr val="142D55"/>
                </a:solidFill>
              </a:rPr>
              <a:t>Spezialschokolade</a:t>
            </a:r>
            <a:r>
              <a:rPr dirty="0">
                <a:solidFill>
                  <a:srgbClr val="142D55"/>
                </a:solidFill>
              </a:rPr>
              <a:t> (</a:t>
            </a:r>
            <a:r>
              <a:rPr dirty="0" err="1">
                <a:solidFill>
                  <a:srgbClr val="142D55"/>
                </a:solidFill>
              </a:rPr>
              <a:t>z.B.</a:t>
            </a:r>
            <a:r>
              <a:rPr dirty="0">
                <a:solidFill>
                  <a:srgbClr val="142D55"/>
                </a:solidFill>
              </a:rPr>
              <a:t> </a:t>
            </a:r>
            <a:r>
              <a:rPr dirty="0" err="1">
                <a:solidFill>
                  <a:srgbClr val="142D55"/>
                </a:solidFill>
              </a:rPr>
              <a:t>Luxus</a:t>
            </a:r>
            <a:r>
              <a:rPr dirty="0">
                <a:solidFill>
                  <a:srgbClr val="142D55"/>
                </a:solidFill>
              </a:rPr>
              <a:t>-, Bio- </a:t>
            </a:r>
            <a:r>
              <a:rPr dirty="0" err="1">
                <a:solidFill>
                  <a:srgbClr val="142D55"/>
                </a:solidFill>
              </a:rPr>
              <a:t>oder</a:t>
            </a:r>
            <a:r>
              <a:rPr dirty="0">
                <a:solidFill>
                  <a:srgbClr val="142D55"/>
                </a:solidFill>
              </a:rPr>
              <a:t> Fair-Trade-</a:t>
            </a:r>
            <a:r>
              <a:rPr dirty="0" err="1">
                <a:solidFill>
                  <a:srgbClr val="142D55"/>
                </a:solidFill>
              </a:rPr>
              <a:t>Schokolade</a:t>
            </a:r>
            <a:r>
              <a:rPr dirty="0">
                <a:solidFill>
                  <a:srgbClr val="142D55"/>
                </a:solidFill>
              </a:rPr>
              <a:t>).</a:t>
            </a:r>
          </a:p>
        </p:txBody>
      </p:sp>
      <p:grpSp>
        <p:nvGrpSpPr>
          <p:cNvPr id="555" name="Group 25"/>
          <p:cNvGrpSpPr/>
          <p:nvPr/>
        </p:nvGrpSpPr>
        <p:grpSpPr>
          <a:xfrm>
            <a:off x="8177048" y="1568617"/>
            <a:ext cx="3960765" cy="3203081"/>
            <a:chOff x="0" y="0"/>
            <a:chExt cx="3960764" cy="3203080"/>
          </a:xfrm>
        </p:grpSpPr>
        <p:pic>
          <p:nvPicPr>
            <p:cNvPr id="553" name="Picture 27" descr="Picture 27"/>
            <p:cNvPicPr>
              <a:picLocks noChangeAspect="1"/>
            </p:cNvPicPr>
            <p:nvPr/>
          </p:nvPicPr>
          <p:blipFill>
            <a:blip r:embed="rId2"/>
            <a:stretch>
              <a:fillRect/>
            </a:stretch>
          </p:blipFill>
          <p:spPr>
            <a:xfrm>
              <a:off x="0" y="0"/>
              <a:ext cx="3960765" cy="3203081"/>
            </a:xfrm>
            <a:prstGeom prst="rect">
              <a:avLst/>
            </a:prstGeom>
            <a:ln w="12700" cap="flat">
              <a:noFill/>
              <a:miter lim="400000"/>
            </a:ln>
            <a:effectLst/>
          </p:spPr>
        </p:pic>
        <p:pic>
          <p:nvPicPr>
            <p:cNvPr id="554" name="Picture 28" descr="Picture 28"/>
            <p:cNvPicPr>
              <a:picLocks noChangeAspect="1"/>
            </p:cNvPicPr>
            <p:nvPr/>
          </p:nvPicPr>
          <p:blipFill>
            <a:blip r:embed="rId3"/>
            <a:stretch>
              <a:fillRect/>
            </a:stretch>
          </p:blipFill>
          <p:spPr>
            <a:xfrm>
              <a:off x="957644" y="1502400"/>
              <a:ext cx="345084" cy="392997"/>
            </a:xfrm>
            <a:prstGeom prst="rect">
              <a:avLst/>
            </a:prstGeom>
            <a:ln w="12700" cap="flat">
              <a:noFill/>
              <a:miter lim="400000"/>
            </a:ln>
            <a:effectLst/>
          </p:spPr>
        </p:pic>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 name="Picture 2" descr="Picture 2"/>
          <p:cNvPicPr>
            <a:picLocks noChangeAspect="1"/>
          </p:cNvPicPr>
          <p:nvPr/>
        </p:nvPicPr>
        <p:blipFill>
          <a:blip r:embed="rId3"/>
          <a:stretch>
            <a:fillRect/>
          </a:stretch>
        </p:blipFill>
        <p:spPr>
          <a:xfrm>
            <a:off x="112772" y="902632"/>
            <a:ext cx="1155701" cy="1041401"/>
          </a:xfrm>
          <a:prstGeom prst="rect">
            <a:avLst/>
          </a:prstGeom>
          <a:ln w="12700">
            <a:miter lim="400000"/>
          </a:ln>
        </p:spPr>
      </p:pic>
      <p:pic>
        <p:nvPicPr>
          <p:cNvPr id="558" name="How to Find Your Niche Market + 5 Examples to Inspire YouOnline Media 1" descr="How to Find Your Niche Market + 5 Examples to Inspire YouOnline Media 1"/>
          <p:cNvPicPr>
            <a:picLocks/>
          </p:cNvPicPr>
          <p:nvPr>
            <a:videoFile r:link="rId1"/>
          </p:nvPr>
        </p:nvPicPr>
        <p:blipFill>
          <a:blip r:embed="rId4"/>
          <a:stretch>
            <a:fillRect/>
          </a:stretch>
        </p:blipFill>
        <p:spPr>
          <a:xfrm>
            <a:off x="3902706" y="2212950"/>
            <a:ext cx="6370322" cy="3599232"/>
          </a:xfrm>
          <a:prstGeom prst="rect">
            <a:avLst/>
          </a:prstGeom>
        </p:spPr>
      </p:pic>
      <p:sp>
        <p:nvSpPr>
          <p:cNvPr id="559" name="TextBox 3"/>
          <p:cNvSpPr txBox="1"/>
          <p:nvPr/>
        </p:nvSpPr>
        <p:spPr>
          <a:xfrm>
            <a:off x="511719" y="2556972"/>
            <a:ext cx="3288066" cy="3323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142D55"/>
                </a:solidFill>
              </a:defRPr>
            </a:pPr>
            <a:r>
              <a:rPr lang="de-DE" dirty="0"/>
              <a:t>Ein ausgezeichnetes </a:t>
            </a:r>
            <a:r>
              <a:rPr dirty="0"/>
              <a:t> Video, das </a:t>
            </a:r>
            <a:r>
              <a:rPr dirty="0" err="1"/>
              <a:t>eine</a:t>
            </a:r>
            <a:r>
              <a:rPr dirty="0"/>
              <a:t> </a:t>
            </a:r>
            <a:r>
              <a:rPr dirty="0" err="1"/>
              <a:t>Einführung</a:t>
            </a:r>
            <a:r>
              <a:rPr dirty="0"/>
              <a:t> in die </a:t>
            </a:r>
            <a:r>
              <a:rPr dirty="0" err="1"/>
              <a:t>Bedeutung</a:t>
            </a:r>
            <a:r>
              <a:rPr dirty="0"/>
              <a:t> </a:t>
            </a:r>
            <a:r>
              <a:rPr dirty="0" err="1"/>
              <a:t>eines</a:t>
            </a:r>
            <a:r>
              <a:rPr dirty="0"/>
              <a:t> </a:t>
            </a:r>
            <a:r>
              <a:rPr dirty="0" err="1"/>
              <a:t>Nischenmarktes</a:t>
            </a:r>
            <a:r>
              <a:rPr dirty="0"/>
              <a:t> </a:t>
            </a:r>
            <a:r>
              <a:rPr dirty="0" err="1"/>
              <a:t>gibt</a:t>
            </a:r>
            <a:r>
              <a:rPr lang="de-DE" dirty="0"/>
              <a:t>, findest du hier</a:t>
            </a:r>
            <a:r>
              <a:rPr dirty="0"/>
              <a:t>:</a:t>
            </a:r>
          </a:p>
          <a:p>
            <a:pPr>
              <a:defRPr sz="2400">
                <a:solidFill>
                  <a:srgbClr val="142D55"/>
                </a:solidFill>
              </a:defRPr>
            </a:pPr>
            <a:endParaRPr dirty="0"/>
          </a:p>
          <a:p>
            <a:pPr>
              <a:defRPr sz="2400">
                <a:solidFill>
                  <a:srgbClr val="142D55"/>
                </a:solidFill>
              </a:defRPr>
            </a:pPr>
            <a:endParaRPr dirty="0"/>
          </a:p>
          <a:p>
            <a:pPr>
              <a:defRPr>
                <a:solidFill>
                  <a:srgbClr val="142D55"/>
                </a:solidFill>
              </a:defRPr>
            </a:pPr>
            <a:r>
              <a:rPr u="sng" dirty="0">
                <a:solidFill>
                  <a:srgbClr val="0563C1"/>
                </a:solidFill>
                <a:uFill>
                  <a:solidFill>
                    <a:srgbClr val="0563C1"/>
                  </a:solidFill>
                </a:uFill>
                <a:hlinkClick r:id="rId5"/>
              </a:rPr>
              <a:t>Credit: Shopify</a:t>
            </a:r>
          </a:p>
        </p:txBody>
      </p:sp>
      <p:sp>
        <p:nvSpPr>
          <p:cNvPr id="560" name="Text Placeholder 4"/>
          <p:cNvSpPr txBox="1">
            <a:spLocks noGrp="1"/>
          </p:cNvSpPr>
          <p:nvPr>
            <p:ph type="body" sz="quarter" idx="1"/>
          </p:nvPr>
        </p:nvSpPr>
        <p:spPr>
          <a:xfrm>
            <a:off x="1586565" y="1035166"/>
            <a:ext cx="6465801" cy="740319"/>
          </a:xfrm>
          <a:prstGeom prst="rect">
            <a:avLst/>
          </a:prstGeom>
        </p:spPr>
        <p:txBody>
          <a:bodyPr anchor="ctr"/>
          <a:lstStyle/>
          <a:p>
            <a:r>
              <a:t>FINDE DEINE NISCHE</a:t>
            </a:r>
          </a:p>
        </p:txBody>
      </p:sp>
      <p:grpSp>
        <p:nvGrpSpPr>
          <p:cNvPr id="563" name="Group 5"/>
          <p:cNvGrpSpPr/>
          <p:nvPr/>
        </p:nvGrpSpPr>
        <p:grpSpPr>
          <a:xfrm>
            <a:off x="10832100" y="172516"/>
            <a:ext cx="1394359" cy="2884981"/>
            <a:chOff x="0" y="0"/>
            <a:chExt cx="1394358" cy="2884979"/>
          </a:xfrm>
        </p:grpSpPr>
        <p:pic>
          <p:nvPicPr>
            <p:cNvPr id="561" name="Picture 7" descr="Picture 7"/>
            <p:cNvPicPr>
              <a:picLocks noChangeAspect="1"/>
            </p:cNvPicPr>
            <p:nvPr/>
          </p:nvPicPr>
          <p:blipFill>
            <a:blip r:embed="rId6"/>
            <a:stretch>
              <a:fillRect/>
            </a:stretch>
          </p:blipFill>
          <p:spPr>
            <a:xfrm>
              <a:off x="0" y="0"/>
              <a:ext cx="1394359" cy="2884980"/>
            </a:xfrm>
            <a:prstGeom prst="rect">
              <a:avLst/>
            </a:prstGeom>
            <a:ln w="12700" cap="flat">
              <a:noFill/>
              <a:miter lim="400000"/>
            </a:ln>
            <a:effectLst/>
          </p:spPr>
        </p:pic>
        <p:pic>
          <p:nvPicPr>
            <p:cNvPr id="562" name="Picture 8" descr="Picture 8"/>
            <p:cNvPicPr>
              <a:picLocks noChangeAspect="1"/>
            </p:cNvPicPr>
            <p:nvPr/>
          </p:nvPicPr>
          <p:blipFill>
            <a:blip r:embed="rId7"/>
            <a:stretch>
              <a:fillRect/>
            </a:stretch>
          </p:blipFill>
          <p:spPr>
            <a:xfrm>
              <a:off x="203557" y="1482644"/>
              <a:ext cx="228048" cy="248706"/>
            </a:xfrm>
            <a:prstGeom prst="rect">
              <a:avLst/>
            </a:prstGeom>
            <a:ln w="12700" cap="flat">
              <a:noFill/>
              <a:miter lim="400000"/>
            </a:ln>
            <a:effectLst/>
          </p:spPr>
        </p:pic>
      </p:grpSp>
      <p:sp>
        <p:nvSpPr>
          <p:cNvPr id="564" name="Textfeld 12"/>
          <p:cNvSpPr txBox="1"/>
          <p:nvPr/>
        </p:nvSpPr>
        <p:spPr>
          <a:xfrm>
            <a:off x="10375949" y="3010763"/>
            <a:ext cx="1589990" cy="28701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atin typeface="Calibri Light"/>
                <a:ea typeface="Calibri Light"/>
                <a:cs typeface="Calibri Light"/>
                <a:sym typeface="Calibri Light"/>
              </a:defRPr>
            </a:lvl1pPr>
          </a:lstStyle>
          <a:p>
            <a:r>
              <a:t>Um das Video mit deutschen Untertiteln zu sehen, bitten wir dich, den Youtube-Link im Browser zu öffnen. Klicke dafür auf das Youtube-Symbol unten rechts. Anschließend kannst du mit einem Klick auf „Untertitel“ die englischen Untertitel aktivieren. Um nun die deutsche Untertitelung einzustellen, gehe bitte auf „Einstellungen“ -&gt; „Untertitel“ -&gt; „Automatisch übersetzen“ und wählen aus den angeführten Sprachen die Option „Deutsch“.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58"/>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000" fill="hold"/>
                                        <p:tgtEl>
                                          <p:spTgt spid="55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58"/>
                </p:tgtEl>
              </p:cMediaNode>
            </p:video>
            <p:seq concurrent="1" prevAc="none" nextAc="seek">
              <p:cTn id="12" restart="whenNotActive" fill="hold" evtFilter="cancelBubble" nodeType="interactiveSeq">
                <p:stCondLst>
                  <p:cond evt="onClick" delay="0">
                    <p:tgtEl>
                      <p:spTgt spid="55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58"/>
                                        </p:tgtEl>
                                      </p:cBhvr>
                                    </p:cmd>
                                  </p:childTnLst>
                                </p:cTn>
                              </p:par>
                            </p:childTnLst>
                          </p:cTn>
                        </p:par>
                      </p:childTnLst>
                    </p:cTn>
                  </p:par>
                </p:childTnLst>
              </p:cTn>
              <p:nextCondLst>
                <p:cond evt="onClick" delay="0">
                  <p:tgtEl>
                    <p:spTgt spid="55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Text Placeholder 5"/>
          <p:cNvSpPr txBox="1"/>
          <p:nvPr/>
        </p:nvSpPr>
        <p:spPr>
          <a:xfrm>
            <a:off x="273018" y="1694522"/>
            <a:ext cx="11645964" cy="4507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spcBef>
                <a:spcPts val="1000"/>
              </a:spcBef>
              <a:defRPr sz="2100">
                <a:solidFill>
                  <a:srgbClr val="142D55"/>
                </a:solidFill>
              </a:defRPr>
            </a:pPr>
            <a:r>
              <a:rPr dirty="0"/>
              <a:t>Je </a:t>
            </a:r>
            <a:r>
              <a:rPr dirty="0" err="1"/>
              <a:t>enger</a:t>
            </a:r>
            <a:r>
              <a:rPr dirty="0"/>
              <a:t> du </a:t>
            </a:r>
            <a:r>
              <a:rPr dirty="0" err="1"/>
              <a:t>deinen</a:t>
            </a:r>
            <a:r>
              <a:rPr dirty="0"/>
              <a:t> </a:t>
            </a:r>
            <a:r>
              <a:rPr dirty="0" err="1"/>
              <a:t>Zielmarkt</a:t>
            </a:r>
            <a:r>
              <a:rPr dirty="0"/>
              <a:t> </a:t>
            </a:r>
            <a:r>
              <a:rPr dirty="0" err="1"/>
              <a:t>eingrenzen</a:t>
            </a:r>
            <a:r>
              <a:rPr dirty="0"/>
              <a:t> </a:t>
            </a:r>
            <a:r>
              <a:rPr dirty="0" err="1"/>
              <a:t>kannst</a:t>
            </a:r>
            <a:r>
              <a:rPr dirty="0"/>
              <a:t>, </a:t>
            </a:r>
            <a:r>
              <a:rPr dirty="0" err="1"/>
              <a:t>desto</a:t>
            </a:r>
            <a:r>
              <a:rPr dirty="0"/>
              <a:t> </a:t>
            </a:r>
            <a:r>
              <a:rPr dirty="0" err="1"/>
              <a:t>besser</a:t>
            </a:r>
            <a:r>
              <a:rPr dirty="0"/>
              <a:t>. </a:t>
            </a:r>
            <a:br>
              <a:rPr dirty="0"/>
            </a:br>
            <a:r>
              <a:rPr dirty="0"/>
              <a:t>Unser Shopify-Video </a:t>
            </a:r>
            <a:r>
              <a:rPr dirty="0" err="1"/>
              <a:t>zeigt</a:t>
            </a:r>
            <a:r>
              <a:rPr dirty="0"/>
              <a:t> </a:t>
            </a:r>
            <a:r>
              <a:rPr dirty="0" err="1"/>
              <a:t>eine</a:t>
            </a:r>
            <a:r>
              <a:rPr dirty="0"/>
              <a:t> </a:t>
            </a:r>
            <a:r>
              <a:rPr lang="de-DE" dirty="0"/>
              <a:t>hervortretende</a:t>
            </a:r>
            <a:r>
              <a:rPr dirty="0"/>
              <a:t> </a:t>
            </a:r>
            <a:r>
              <a:rPr dirty="0" err="1"/>
              <a:t>Nische</a:t>
            </a:r>
            <a:r>
              <a:rPr dirty="0"/>
              <a:t> ....</a:t>
            </a:r>
            <a:endParaRPr dirty="0">
              <a:solidFill>
                <a:srgbClr val="C54A9A"/>
              </a:solidFill>
            </a:endParaRPr>
          </a:p>
          <a:p>
            <a:pPr>
              <a:lnSpc>
                <a:spcPct val="90000"/>
              </a:lnSpc>
              <a:spcBef>
                <a:spcPts val="1000"/>
              </a:spcBef>
              <a:defRPr sz="2100" b="1">
                <a:solidFill>
                  <a:srgbClr val="C54A9A"/>
                </a:solidFill>
              </a:defRPr>
            </a:pPr>
            <a:r>
              <a:rPr dirty="0" err="1"/>
              <a:t>Bewusste</a:t>
            </a:r>
            <a:r>
              <a:rPr dirty="0"/>
              <a:t> </a:t>
            </a:r>
            <a:r>
              <a:rPr dirty="0" err="1"/>
              <a:t>Konsument</a:t>
            </a:r>
            <a:r>
              <a:rPr lang="de-DE" dirty="0"/>
              <a:t>en</a:t>
            </a:r>
            <a:endParaRPr dirty="0">
              <a:solidFill>
                <a:srgbClr val="142D55"/>
              </a:solidFill>
            </a:endParaRPr>
          </a:p>
          <a:p>
            <a:pPr>
              <a:lnSpc>
                <a:spcPct val="90000"/>
              </a:lnSpc>
              <a:spcBef>
                <a:spcPts val="1000"/>
              </a:spcBef>
              <a:defRPr sz="2100">
                <a:solidFill>
                  <a:srgbClr val="212326"/>
                </a:solidFill>
              </a:defRPr>
            </a:pPr>
            <a:r>
              <a:rPr dirty="0" err="1">
                <a:solidFill>
                  <a:srgbClr val="142D55"/>
                </a:solidFill>
              </a:rPr>
              <a:t>Nachhaltigkeit</a:t>
            </a:r>
            <a:r>
              <a:rPr dirty="0">
                <a:solidFill>
                  <a:srgbClr val="142D55"/>
                </a:solidFill>
              </a:rPr>
              <a:t> </a:t>
            </a:r>
            <a:r>
              <a:rPr dirty="0" err="1">
                <a:solidFill>
                  <a:srgbClr val="142D55"/>
                </a:solidFill>
              </a:rPr>
              <a:t>ist</a:t>
            </a:r>
            <a:r>
              <a:rPr dirty="0">
                <a:solidFill>
                  <a:srgbClr val="142D55"/>
                </a:solidFill>
              </a:rPr>
              <a:t> in </a:t>
            </a:r>
            <a:r>
              <a:rPr dirty="0" err="1">
                <a:solidFill>
                  <a:srgbClr val="142D55"/>
                </a:solidFill>
              </a:rPr>
              <a:t>letzter</a:t>
            </a:r>
            <a:r>
              <a:rPr dirty="0">
                <a:solidFill>
                  <a:srgbClr val="142D55"/>
                </a:solidFill>
              </a:rPr>
              <a:t> Zeit </a:t>
            </a:r>
            <a:r>
              <a:rPr dirty="0" err="1">
                <a:solidFill>
                  <a:srgbClr val="142D55"/>
                </a:solidFill>
              </a:rPr>
              <a:t>zu</a:t>
            </a:r>
            <a:r>
              <a:rPr dirty="0">
                <a:solidFill>
                  <a:srgbClr val="142D55"/>
                </a:solidFill>
              </a:rPr>
              <a:t> </a:t>
            </a:r>
            <a:r>
              <a:rPr dirty="0" err="1">
                <a:solidFill>
                  <a:srgbClr val="142D55"/>
                </a:solidFill>
              </a:rPr>
              <a:t>einem</a:t>
            </a:r>
            <a:r>
              <a:rPr dirty="0">
                <a:solidFill>
                  <a:srgbClr val="142D55"/>
                </a:solidFill>
              </a:rPr>
              <a:t> </a:t>
            </a:r>
            <a:r>
              <a:rPr dirty="0" err="1">
                <a:solidFill>
                  <a:srgbClr val="142D55"/>
                </a:solidFill>
              </a:rPr>
              <a:t>heißen</a:t>
            </a:r>
            <a:r>
              <a:rPr dirty="0">
                <a:solidFill>
                  <a:srgbClr val="142D55"/>
                </a:solidFill>
              </a:rPr>
              <a:t> </a:t>
            </a:r>
            <a:r>
              <a:rPr dirty="0" err="1">
                <a:solidFill>
                  <a:srgbClr val="142D55"/>
                </a:solidFill>
              </a:rPr>
              <a:t>Thema</a:t>
            </a:r>
            <a:r>
              <a:rPr dirty="0">
                <a:solidFill>
                  <a:srgbClr val="142D55"/>
                </a:solidFill>
              </a:rPr>
              <a:t> </a:t>
            </a:r>
            <a:r>
              <a:rPr dirty="0" err="1">
                <a:solidFill>
                  <a:srgbClr val="142D55"/>
                </a:solidFill>
              </a:rPr>
              <a:t>unter</a:t>
            </a:r>
            <a:r>
              <a:rPr dirty="0">
                <a:solidFill>
                  <a:srgbClr val="142D55"/>
                </a:solidFill>
              </a:rPr>
              <a:t> den </a:t>
            </a:r>
            <a:r>
              <a:rPr dirty="0" err="1">
                <a:solidFill>
                  <a:srgbClr val="142D55"/>
                </a:solidFill>
              </a:rPr>
              <a:t>Verbrauchern</a:t>
            </a:r>
            <a:r>
              <a:rPr dirty="0">
                <a:solidFill>
                  <a:srgbClr val="142D55"/>
                </a:solidFill>
              </a:rPr>
              <a:t> </a:t>
            </a:r>
            <a:r>
              <a:rPr dirty="0" err="1">
                <a:solidFill>
                  <a:srgbClr val="142D55"/>
                </a:solidFill>
              </a:rPr>
              <a:t>geworden</a:t>
            </a:r>
            <a:r>
              <a:rPr dirty="0">
                <a:solidFill>
                  <a:srgbClr val="142D55"/>
                </a:solidFill>
              </a:rPr>
              <a:t>. </a:t>
            </a:r>
            <a:r>
              <a:rPr dirty="0" err="1">
                <a:solidFill>
                  <a:srgbClr val="142D55"/>
                </a:solidFill>
              </a:rPr>
              <a:t>Laut</a:t>
            </a:r>
            <a:r>
              <a:rPr dirty="0">
                <a:solidFill>
                  <a:srgbClr val="142D55"/>
                </a:solidFill>
              </a:rPr>
              <a:t> </a:t>
            </a:r>
            <a:r>
              <a:rPr dirty="0" err="1">
                <a:solidFill>
                  <a:srgbClr val="142D55"/>
                </a:solidFill>
              </a:rPr>
              <a:t>einer</a:t>
            </a:r>
            <a:r>
              <a:rPr dirty="0">
                <a:solidFill>
                  <a:srgbClr val="142D55"/>
                </a:solidFill>
              </a:rPr>
              <a:t> </a:t>
            </a:r>
            <a:r>
              <a:rPr dirty="0" err="1">
                <a:solidFill>
                  <a:srgbClr val="142D55"/>
                </a:solidFill>
              </a:rPr>
              <a:t>Umfrage</a:t>
            </a:r>
            <a:r>
              <a:rPr dirty="0">
                <a:solidFill>
                  <a:srgbClr val="142D55"/>
                </a:solidFill>
              </a:rPr>
              <a:t> von </a:t>
            </a:r>
            <a:r>
              <a:rPr u="sng" dirty="0">
                <a:solidFill>
                  <a:srgbClr val="0563C1"/>
                </a:solidFill>
                <a:uFill>
                  <a:solidFill>
                    <a:srgbClr val="0563C1"/>
                  </a:solidFill>
                </a:uFill>
                <a:hlinkClick r:id="rId2"/>
              </a:rPr>
              <a:t>IBM</a:t>
            </a:r>
            <a:r>
              <a:rPr dirty="0">
                <a:solidFill>
                  <a:srgbClr val="142D55"/>
                </a:solidFill>
              </a:rPr>
              <a:t> </a:t>
            </a:r>
            <a:r>
              <a:rPr dirty="0" err="1">
                <a:solidFill>
                  <a:srgbClr val="142D55"/>
                </a:solidFill>
              </a:rPr>
              <a:t>waren</a:t>
            </a:r>
            <a:r>
              <a:rPr dirty="0">
                <a:solidFill>
                  <a:srgbClr val="142D55"/>
                </a:solidFill>
              </a:rPr>
              <a:t> fast </a:t>
            </a:r>
            <a:r>
              <a:rPr dirty="0" err="1">
                <a:solidFill>
                  <a:srgbClr val="142D55"/>
                </a:solidFill>
              </a:rPr>
              <a:t>sechs</a:t>
            </a:r>
            <a:r>
              <a:rPr dirty="0">
                <a:solidFill>
                  <a:srgbClr val="142D55"/>
                </a:solidFill>
              </a:rPr>
              <a:t> von </a:t>
            </a:r>
            <a:r>
              <a:rPr dirty="0" err="1">
                <a:solidFill>
                  <a:srgbClr val="142D55"/>
                </a:solidFill>
              </a:rPr>
              <a:t>zehn</a:t>
            </a:r>
            <a:r>
              <a:rPr dirty="0">
                <a:solidFill>
                  <a:srgbClr val="142D55"/>
                </a:solidFill>
              </a:rPr>
              <a:t> </a:t>
            </a:r>
            <a:r>
              <a:rPr dirty="0" err="1">
                <a:solidFill>
                  <a:srgbClr val="142D55"/>
                </a:solidFill>
              </a:rPr>
              <a:t>Verbrauchern</a:t>
            </a:r>
            <a:r>
              <a:rPr dirty="0">
                <a:solidFill>
                  <a:srgbClr val="142D55"/>
                </a:solidFill>
              </a:rPr>
              <a:t> </a:t>
            </a:r>
            <a:r>
              <a:rPr dirty="0" err="1">
                <a:solidFill>
                  <a:srgbClr val="142D55"/>
                </a:solidFill>
              </a:rPr>
              <a:t>bereit</a:t>
            </a:r>
            <a:r>
              <a:rPr dirty="0">
                <a:solidFill>
                  <a:srgbClr val="142D55"/>
                </a:solidFill>
              </a:rPr>
              <a:t>, </a:t>
            </a:r>
            <a:r>
              <a:rPr dirty="0" err="1">
                <a:solidFill>
                  <a:srgbClr val="142D55"/>
                </a:solidFill>
              </a:rPr>
              <a:t>ihre</a:t>
            </a:r>
            <a:r>
              <a:rPr dirty="0">
                <a:solidFill>
                  <a:srgbClr val="142D55"/>
                </a:solidFill>
              </a:rPr>
              <a:t> </a:t>
            </a:r>
            <a:r>
              <a:rPr dirty="0" err="1">
                <a:solidFill>
                  <a:srgbClr val="142D55"/>
                </a:solidFill>
              </a:rPr>
              <a:t>Einkaufsgewohnheiten</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ändern</a:t>
            </a:r>
            <a:r>
              <a:rPr dirty="0">
                <a:solidFill>
                  <a:srgbClr val="142D55"/>
                </a:solidFill>
              </a:rPr>
              <a:t>, um die </a:t>
            </a:r>
            <a:r>
              <a:rPr dirty="0" err="1">
                <a:solidFill>
                  <a:srgbClr val="142D55"/>
                </a:solidFill>
              </a:rPr>
              <a:t>Umweltbelastung</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reduzieren</a:t>
            </a:r>
            <a:r>
              <a:rPr dirty="0">
                <a:solidFill>
                  <a:srgbClr val="142D55"/>
                </a:solidFill>
              </a:rPr>
              <a:t>.</a:t>
            </a:r>
          </a:p>
          <a:p>
            <a:pPr>
              <a:lnSpc>
                <a:spcPct val="90000"/>
              </a:lnSpc>
              <a:spcBef>
                <a:spcPts val="1000"/>
              </a:spcBef>
              <a:defRPr sz="2100">
                <a:solidFill>
                  <a:srgbClr val="142D55"/>
                </a:solidFill>
              </a:defRPr>
            </a:pPr>
            <a:r>
              <a:rPr dirty="0"/>
              <a:t>D</a:t>
            </a:r>
            <a:r>
              <a:rPr lang="de-DE" dirty="0" err="1"/>
              <a:t>as</a:t>
            </a:r>
            <a:r>
              <a:rPr dirty="0"/>
              <a:t> </a:t>
            </a:r>
            <a:r>
              <a:rPr lang="de-DE" dirty="0"/>
              <a:t>Hervortreten</a:t>
            </a:r>
            <a:r>
              <a:rPr dirty="0"/>
              <a:t> der </a:t>
            </a:r>
            <a:r>
              <a:rPr dirty="0" err="1"/>
              <a:t>bewussten</a:t>
            </a:r>
            <a:r>
              <a:rPr dirty="0"/>
              <a:t> </a:t>
            </a:r>
            <a:r>
              <a:rPr dirty="0" err="1"/>
              <a:t>Verbraucher</a:t>
            </a:r>
            <a:r>
              <a:rPr dirty="0"/>
              <a:t> hat den </a:t>
            </a:r>
            <a:r>
              <a:rPr dirty="0" err="1"/>
              <a:t>Weg</a:t>
            </a:r>
            <a:r>
              <a:rPr dirty="0"/>
              <a:t> </a:t>
            </a:r>
            <a:r>
              <a:rPr dirty="0" err="1"/>
              <a:t>für</a:t>
            </a:r>
            <a:r>
              <a:rPr dirty="0"/>
              <a:t> </a:t>
            </a:r>
            <a:r>
              <a:rPr dirty="0" err="1"/>
              <a:t>vegane</a:t>
            </a:r>
            <a:r>
              <a:rPr dirty="0"/>
              <a:t>, </a:t>
            </a:r>
            <a:r>
              <a:rPr dirty="0" err="1"/>
              <a:t>umweltfreundliche</a:t>
            </a:r>
            <a:r>
              <a:rPr dirty="0"/>
              <a:t> und </a:t>
            </a:r>
            <a:r>
              <a:rPr dirty="0" err="1"/>
              <a:t>tierversuchsfreie</a:t>
            </a:r>
            <a:r>
              <a:rPr dirty="0"/>
              <a:t> </a:t>
            </a:r>
            <a:r>
              <a:rPr dirty="0" err="1"/>
              <a:t>Varianten</a:t>
            </a:r>
            <a:r>
              <a:rPr dirty="0"/>
              <a:t> </a:t>
            </a:r>
            <a:r>
              <a:rPr dirty="0" err="1"/>
              <a:t>konventioneller</a:t>
            </a:r>
            <a:r>
              <a:rPr dirty="0"/>
              <a:t> </a:t>
            </a:r>
            <a:r>
              <a:rPr dirty="0" err="1"/>
              <a:t>Produkte</a:t>
            </a:r>
            <a:r>
              <a:rPr dirty="0"/>
              <a:t> </a:t>
            </a:r>
            <a:r>
              <a:rPr dirty="0" err="1"/>
              <a:t>geebnet</a:t>
            </a:r>
            <a:r>
              <a:rPr dirty="0"/>
              <a:t>. </a:t>
            </a:r>
            <a:r>
              <a:rPr dirty="0" err="1"/>
              <a:t>Wenn</a:t>
            </a:r>
            <a:r>
              <a:rPr dirty="0"/>
              <a:t> es </a:t>
            </a:r>
            <a:r>
              <a:rPr dirty="0" err="1"/>
              <a:t>ein</a:t>
            </a:r>
            <a:r>
              <a:rPr dirty="0"/>
              <a:t> </a:t>
            </a:r>
            <a:r>
              <a:rPr dirty="0" err="1"/>
              <a:t>Produkt</a:t>
            </a:r>
            <a:r>
              <a:rPr dirty="0"/>
              <a:t> </a:t>
            </a:r>
            <a:r>
              <a:rPr dirty="0" err="1"/>
              <a:t>gibt</a:t>
            </a:r>
            <a:r>
              <a:rPr dirty="0"/>
              <a:t>, das </a:t>
            </a:r>
            <a:r>
              <a:rPr dirty="0" err="1"/>
              <a:t>häufig</a:t>
            </a:r>
            <a:r>
              <a:rPr dirty="0"/>
              <a:t> </a:t>
            </a:r>
            <a:r>
              <a:rPr dirty="0" err="1"/>
              <a:t>vom</a:t>
            </a:r>
            <a:r>
              <a:rPr dirty="0"/>
              <a:t> </a:t>
            </a:r>
            <a:r>
              <a:rPr dirty="0" err="1"/>
              <a:t>Massenmarkt</a:t>
            </a:r>
            <a:r>
              <a:rPr dirty="0"/>
              <a:t> </a:t>
            </a:r>
            <a:r>
              <a:rPr dirty="0" err="1"/>
              <a:t>gekauft</a:t>
            </a:r>
            <a:r>
              <a:rPr dirty="0"/>
              <a:t> </a:t>
            </a:r>
            <a:r>
              <a:rPr dirty="0" err="1"/>
              <a:t>wird</a:t>
            </a:r>
            <a:r>
              <a:rPr dirty="0"/>
              <a:t>, </a:t>
            </a:r>
            <a:r>
              <a:rPr dirty="0" err="1"/>
              <a:t>gibt</a:t>
            </a:r>
            <a:r>
              <a:rPr dirty="0"/>
              <a:t> es </a:t>
            </a:r>
            <a:r>
              <a:rPr dirty="0" err="1"/>
              <a:t>wahrscheinlich</a:t>
            </a:r>
            <a:r>
              <a:rPr dirty="0"/>
              <a:t> </a:t>
            </a:r>
            <a:r>
              <a:rPr dirty="0" err="1"/>
              <a:t>eine</a:t>
            </a:r>
            <a:r>
              <a:rPr dirty="0"/>
              <a:t> </a:t>
            </a:r>
            <a:r>
              <a:rPr dirty="0" err="1"/>
              <a:t>Nische</a:t>
            </a:r>
            <a:r>
              <a:rPr dirty="0"/>
              <a:t> von </a:t>
            </a:r>
            <a:r>
              <a:rPr dirty="0" err="1"/>
              <a:t>bewussten</a:t>
            </a:r>
            <a:r>
              <a:rPr dirty="0"/>
              <a:t> </a:t>
            </a:r>
            <a:r>
              <a:rPr dirty="0" err="1"/>
              <a:t>Verbrauchern</a:t>
            </a:r>
            <a:r>
              <a:rPr dirty="0"/>
              <a:t>, die </a:t>
            </a:r>
            <a:r>
              <a:rPr dirty="0" err="1"/>
              <a:t>eine</a:t>
            </a:r>
            <a:r>
              <a:rPr dirty="0"/>
              <a:t> </a:t>
            </a:r>
            <a:r>
              <a:rPr dirty="0" err="1"/>
              <a:t>grünere</a:t>
            </a:r>
            <a:r>
              <a:rPr dirty="0"/>
              <a:t> Alternative </a:t>
            </a:r>
            <a:r>
              <a:rPr dirty="0" err="1"/>
              <a:t>annehmen</a:t>
            </a:r>
            <a:r>
              <a:rPr dirty="0"/>
              <a:t> </a:t>
            </a:r>
            <a:r>
              <a:rPr dirty="0" err="1"/>
              <a:t>werden</a:t>
            </a:r>
            <a:r>
              <a:rPr dirty="0"/>
              <a:t>.   </a:t>
            </a:r>
          </a:p>
          <a:p>
            <a:pPr>
              <a:lnSpc>
                <a:spcPct val="90000"/>
              </a:lnSpc>
              <a:spcBef>
                <a:spcPts val="1000"/>
              </a:spcBef>
              <a:defRPr sz="2100">
                <a:solidFill>
                  <a:srgbClr val="212326"/>
                </a:solidFill>
              </a:defRPr>
            </a:pPr>
            <a:r>
              <a:rPr dirty="0" err="1">
                <a:solidFill>
                  <a:srgbClr val="142D55"/>
                </a:solidFill>
              </a:rPr>
              <a:t>Produktidee</a:t>
            </a:r>
            <a:r>
              <a:rPr dirty="0">
                <a:solidFill>
                  <a:srgbClr val="142D55"/>
                </a:solidFill>
              </a:rPr>
              <a:t>:</a:t>
            </a:r>
            <a:r>
              <a:rPr dirty="0"/>
              <a:t> </a:t>
            </a:r>
            <a:r>
              <a:rPr u="sng" dirty="0">
                <a:solidFill>
                  <a:srgbClr val="0563C1"/>
                </a:solidFill>
                <a:uFill>
                  <a:solidFill>
                    <a:srgbClr val="0563C1"/>
                  </a:solidFill>
                </a:uFill>
                <a:hlinkClick r:id="rId3"/>
              </a:rPr>
              <a:t>Bee’s Wrap</a:t>
            </a:r>
            <a:r>
              <a:rPr dirty="0"/>
              <a:t> </a:t>
            </a:r>
            <a:r>
              <a:rPr dirty="0" err="1"/>
              <a:t>möchte</a:t>
            </a:r>
            <a:r>
              <a:rPr dirty="0"/>
              <a:t> </a:t>
            </a:r>
            <a:r>
              <a:rPr dirty="0" err="1"/>
              <a:t>Frischhaltefolie</a:t>
            </a:r>
            <a:r>
              <a:rPr dirty="0"/>
              <a:t> </a:t>
            </a:r>
            <a:r>
              <a:rPr dirty="0" err="1"/>
              <a:t>durch</a:t>
            </a:r>
            <a:r>
              <a:rPr dirty="0"/>
              <a:t> </a:t>
            </a:r>
            <a:r>
              <a:rPr dirty="0" err="1"/>
              <a:t>Bienenwachs</a:t>
            </a:r>
            <a:r>
              <a:rPr lang="de-DE" dirty="0" err="1"/>
              <a:t>tücher</a:t>
            </a:r>
            <a:r>
              <a:rPr dirty="0"/>
              <a:t> </a:t>
            </a:r>
            <a:r>
              <a:rPr dirty="0" err="1"/>
              <a:t>ersetzen</a:t>
            </a:r>
            <a:r>
              <a:rPr dirty="0"/>
              <a:t>. Dies</a:t>
            </a:r>
            <a:r>
              <a:rPr lang="de-DE" dirty="0"/>
              <a:t>e</a:t>
            </a:r>
            <a:r>
              <a:rPr dirty="0"/>
              <a:t> </a:t>
            </a:r>
            <a:r>
              <a:rPr dirty="0" err="1"/>
              <a:t>natürliche</a:t>
            </a:r>
            <a:r>
              <a:rPr dirty="0"/>
              <a:t> </a:t>
            </a:r>
            <a:r>
              <a:rPr lang="de-DE" dirty="0"/>
              <a:t>Alternative</a:t>
            </a:r>
            <a:r>
              <a:rPr dirty="0"/>
              <a:t> </a:t>
            </a:r>
            <a:r>
              <a:rPr dirty="0" err="1"/>
              <a:t>zur</a:t>
            </a:r>
            <a:r>
              <a:rPr dirty="0"/>
              <a:t> </a:t>
            </a:r>
            <a:r>
              <a:rPr dirty="0" err="1"/>
              <a:t>Aufbewahrung</a:t>
            </a:r>
            <a:r>
              <a:rPr dirty="0"/>
              <a:t> von </a:t>
            </a:r>
            <a:r>
              <a:rPr dirty="0" err="1"/>
              <a:t>Lebensmitteln</a:t>
            </a:r>
            <a:r>
              <a:rPr dirty="0"/>
              <a:t> </a:t>
            </a:r>
            <a:r>
              <a:rPr dirty="0" err="1"/>
              <a:t>ist</a:t>
            </a:r>
            <a:r>
              <a:rPr dirty="0"/>
              <a:t> </a:t>
            </a:r>
            <a:r>
              <a:rPr dirty="0" err="1"/>
              <a:t>nicht</a:t>
            </a:r>
            <a:r>
              <a:rPr dirty="0"/>
              <a:t> </a:t>
            </a:r>
            <a:r>
              <a:rPr dirty="0" err="1"/>
              <a:t>nur</a:t>
            </a:r>
            <a:r>
              <a:rPr dirty="0"/>
              <a:t> </a:t>
            </a:r>
            <a:r>
              <a:rPr dirty="0" err="1"/>
              <a:t>umweltfreundlich</a:t>
            </a:r>
            <a:r>
              <a:rPr dirty="0"/>
              <a:t>, </a:t>
            </a:r>
            <a:r>
              <a:rPr dirty="0" err="1"/>
              <a:t>sondern</a:t>
            </a:r>
            <a:r>
              <a:rPr dirty="0"/>
              <a:t> </a:t>
            </a:r>
            <a:r>
              <a:rPr dirty="0" err="1"/>
              <a:t>auch</a:t>
            </a:r>
            <a:r>
              <a:rPr dirty="0"/>
              <a:t> </a:t>
            </a:r>
            <a:r>
              <a:rPr dirty="0" err="1"/>
              <a:t>kostengünstiger</a:t>
            </a:r>
            <a:r>
              <a:rPr dirty="0"/>
              <a:t> </a:t>
            </a:r>
            <a:r>
              <a:rPr dirty="0" err="1"/>
              <a:t>für</a:t>
            </a:r>
            <a:r>
              <a:rPr dirty="0"/>
              <a:t> die </a:t>
            </a:r>
            <a:r>
              <a:rPr dirty="0" err="1"/>
              <a:t>Verbraucher</a:t>
            </a:r>
            <a:r>
              <a:rPr dirty="0"/>
              <a:t>, da </a:t>
            </a:r>
            <a:r>
              <a:rPr lang="de-DE" dirty="0"/>
              <a:t>sie</a:t>
            </a:r>
            <a:r>
              <a:rPr dirty="0"/>
              <a:t> </a:t>
            </a:r>
            <a:r>
              <a:rPr dirty="0" err="1"/>
              <a:t>wiederverwendbar</a:t>
            </a:r>
            <a:r>
              <a:rPr dirty="0"/>
              <a:t> </a:t>
            </a:r>
            <a:r>
              <a:rPr lang="de-DE" dirty="0"/>
              <a:t>ist</a:t>
            </a:r>
            <a:r>
              <a:rPr dirty="0"/>
              <a:t>. </a:t>
            </a:r>
            <a:r>
              <a:rPr lang="de-DE" u="sng" dirty="0">
                <a:solidFill>
                  <a:srgbClr val="0563C1"/>
                </a:solidFill>
                <a:uFill>
                  <a:solidFill>
                    <a:srgbClr val="0563C1"/>
                  </a:solidFill>
                </a:uFill>
                <a:hlinkClick r:id="rId4"/>
              </a:rPr>
              <a:t>Lies hier</a:t>
            </a:r>
            <a:r>
              <a:rPr u="sng" dirty="0">
                <a:solidFill>
                  <a:srgbClr val="0563C1"/>
                </a:solidFill>
                <a:uFill>
                  <a:solidFill>
                    <a:srgbClr val="0563C1"/>
                  </a:solidFill>
                </a:uFill>
                <a:hlinkClick r:id="rId4"/>
              </a:rPr>
              <a:t> </a:t>
            </a:r>
            <a:r>
              <a:rPr u="sng" dirty="0" err="1">
                <a:solidFill>
                  <a:srgbClr val="0563C1"/>
                </a:solidFill>
                <a:uFill>
                  <a:solidFill>
                    <a:srgbClr val="0563C1"/>
                  </a:solidFill>
                </a:uFill>
                <a:hlinkClick r:id="rId4"/>
              </a:rPr>
              <a:t>mehr</a:t>
            </a:r>
            <a:r>
              <a:rPr u="sng" dirty="0">
                <a:solidFill>
                  <a:srgbClr val="0563C1"/>
                </a:solidFill>
                <a:uFill>
                  <a:solidFill>
                    <a:srgbClr val="0563C1"/>
                  </a:solidFill>
                </a:uFill>
                <a:hlinkClick r:id="rId4"/>
              </a:rPr>
              <a:t> </a:t>
            </a:r>
            <a:r>
              <a:rPr lang="de-DE" u="sng" dirty="0">
                <a:solidFill>
                  <a:srgbClr val="0563C1"/>
                </a:solidFill>
                <a:uFill>
                  <a:solidFill>
                    <a:srgbClr val="0563C1"/>
                  </a:solidFill>
                </a:uFill>
                <a:hlinkClick r:id="rId4"/>
              </a:rPr>
              <a:t>dazu</a:t>
            </a:r>
            <a:endParaRPr u="sng" dirty="0">
              <a:solidFill>
                <a:srgbClr val="0563C1"/>
              </a:solidFill>
              <a:uFill>
                <a:solidFill>
                  <a:srgbClr val="0563C1"/>
                </a:solidFill>
              </a:uFill>
              <a:hlinkClick r:id="rId4"/>
            </a:endParaRPr>
          </a:p>
        </p:txBody>
      </p:sp>
      <p:pic>
        <p:nvPicPr>
          <p:cNvPr id="567" name="Picture 2" descr="Picture 2"/>
          <p:cNvPicPr>
            <a:picLocks noChangeAspect="1"/>
          </p:cNvPicPr>
          <p:nvPr/>
        </p:nvPicPr>
        <p:blipFill>
          <a:blip r:embed="rId5"/>
          <a:stretch>
            <a:fillRect/>
          </a:stretch>
        </p:blipFill>
        <p:spPr>
          <a:xfrm>
            <a:off x="112772" y="902632"/>
            <a:ext cx="1155701" cy="1041401"/>
          </a:xfrm>
          <a:prstGeom prst="rect">
            <a:avLst/>
          </a:prstGeom>
          <a:ln w="12700">
            <a:miter lim="400000"/>
          </a:ln>
        </p:spPr>
      </p:pic>
      <p:grpSp>
        <p:nvGrpSpPr>
          <p:cNvPr id="570" name="Group 5"/>
          <p:cNvGrpSpPr/>
          <p:nvPr/>
        </p:nvGrpSpPr>
        <p:grpSpPr>
          <a:xfrm>
            <a:off x="10832100" y="172516"/>
            <a:ext cx="1394359" cy="2884981"/>
            <a:chOff x="0" y="0"/>
            <a:chExt cx="1394358" cy="2884979"/>
          </a:xfrm>
        </p:grpSpPr>
        <p:pic>
          <p:nvPicPr>
            <p:cNvPr id="568" name="Picture 7" descr="Picture 7"/>
            <p:cNvPicPr>
              <a:picLocks noChangeAspect="1"/>
            </p:cNvPicPr>
            <p:nvPr/>
          </p:nvPicPr>
          <p:blipFill>
            <a:blip r:embed="rId6"/>
            <a:stretch>
              <a:fillRect/>
            </a:stretch>
          </p:blipFill>
          <p:spPr>
            <a:xfrm>
              <a:off x="0" y="0"/>
              <a:ext cx="1394359" cy="2884980"/>
            </a:xfrm>
            <a:prstGeom prst="rect">
              <a:avLst/>
            </a:prstGeom>
            <a:ln w="12700" cap="flat">
              <a:noFill/>
              <a:miter lim="400000"/>
            </a:ln>
            <a:effectLst/>
          </p:spPr>
        </p:pic>
        <p:pic>
          <p:nvPicPr>
            <p:cNvPr id="569" name="Picture 8" descr="Picture 8"/>
            <p:cNvPicPr>
              <a:picLocks noChangeAspect="1"/>
            </p:cNvPicPr>
            <p:nvPr/>
          </p:nvPicPr>
          <p:blipFill>
            <a:blip r:embed="rId7"/>
            <a:stretch>
              <a:fillRect/>
            </a:stretch>
          </p:blipFill>
          <p:spPr>
            <a:xfrm>
              <a:off x="203557" y="1482644"/>
              <a:ext cx="228048" cy="248706"/>
            </a:xfrm>
            <a:prstGeom prst="rect">
              <a:avLst/>
            </a:prstGeom>
            <a:ln w="12700" cap="flat">
              <a:noFill/>
              <a:miter lim="400000"/>
            </a:ln>
            <a:effectLst/>
          </p:spPr>
        </p:pic>
      </p:grpSp>
      <p:sp>
        <p:nvSpPr>
          <p:cNvPr id="571" name="Text Placeholder 4"/>
          <p:cNvSpPr txBox="1"/>
          <p:nvPr/>
        </p:nvSpPr>
        <p:spPr>
          <a:xfrm>
            <a:off x="1586565" y="1035166"/>
            <a:ext cx="8927443" cy="740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FINDE DEINE NISCHE - Trends analysieren</a:t>
            </a:r>
          </a:p>
        </p:txBody>
      </p:sp>
      <p:sp>
        <p:nvSpPr>
          <p:cNvPr id="572" name="Textfeld 14"/>
          <p:cNvSpPr txBox="1"/>
          <p:nvPr/>
        </p:nvSpPr>
        <p:spPr>
          <a:xfrm>
            <a:off x="2741948" y="6228132"/>
            <a:ext cx="7532977" cy="558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000"/>
            </a:pPr>
            <a:r>
              <a:rPr dirty="0" err="1"/>
              <a:t>Solltest</a:t>
            </a:r>
            <a:r>
              <a:rPr dirty="0"/>
              <a:t> du den </a:t>
            </a:r>
            <a:r>
              <a:rPr dirty="0" err="1"/>
              <a:t>Artikel</a:t>
            </a:r>
            <a:r>
              <a:rPr dirty="0"/>
              <a:t> auf Deutsch </a:t>
            </a:r>
            <a:r>
              <a:rPr dirty="0" err="1"/>
              <a:t>lesen</a:t>
            </a:r>
            <a:r>
              <a:rPr dirty="0"/>
              <a:t> </a:t>
            </a:r>
            <a:r>
              <a:rPr dirty="0" err="1"/>
              <a:t>wollen</a:t>
            </a:r>
            <a:r>
              <a:rPr dirty="0"/>
              <a:t>, </a:t>
            </a:r>
            <a:r>
              <a:rPr dirty="0" err="1"/>
              <a:t>empfehlen</a:t>
            </a:r>
            <a:r>
              <a:rPr dirty="0"/>
              <a:t> </a:t>
            </a:r>
            <a:r>
              <a:rPr dirty="0" err="1"/>
              <a:t>wir</a:t>
            </a:r>
            <a:r>
              <a:rPr dirty="0"/>
              <a:t> </a:t>
            </a:r>
            <a:r>
              <a:rPr dirty="0" err="1"/>
              <a:t>dir</a:t>
            </a:r>
            <a:r>
              <a:rPr dirty="0"/>
              <a:t>, auf </a:t>
            </a:r>
            <a:r>
              <a:rPr dirty="0" err="1"/>
              <a:t>deinem</a:t>
            </a:r>
            <a:r>
              <a:rPr dirty="0"/>
              <a:t> Computer den </a:t>
            </a:r>
            <a:r>
              <a:rPr u="sng" dirty="0">
                <a:solidFill>
                  <a:srgbClr val="0563C1"/>
                </a:solidFill>
                <a:uFill>
                  <a:solidFill>
                    <a:srgbClr val="0563C1"/>
                  </a:solidFill>
                </a:uFill>
                <a:hlinkClick r:id="rId8"/>
              </a:rPr>
              <a:t>Google </a:t>
            </a:r>
            <a:r>
              <a:rPr u="sng" dirty="0" err="1">
                <a:solidFill>
                  <a:srgbClr val="0563C1"/>
                </a:solidFill>
                <a:uFill>
                  <a:solidFill>
                    <a:srgbClr val="0563C1"/>
                  </a:solidFill>
                </a:uFill>
                <a:hlinkClick r:id="rId8"/>
              </a:rPr>
              <a:t>Übersetzer</a:t>
            </a:r>
            <a:r>
              <a:rPr dirty="0"/>
              <a:t> </a:t>
            </a:r>
            <a:r>
              <a:rPr dirty="0" err="1"/>
              <a:t>aufzurufen</a:t>
            </a:r>
            <a:r>
              <a:rPr dirty="0"/>
              <a:t>. Nun </a:t>
            </a:r>
            <a:r>
              <a:rPr dirty="0" err="1"/>
              <a:t>kannst</a:t>
            </a:r>
            <a:r>
              <a:rPr dirty="0"/>
              <a:t> du in das </a:t>
            </a:r>
            <a:r>
              <a:rPr dirty="0" err="1"/>
              <a:t>Textfeld</a:t>
            </a:r>
            <a:r>
              <a:rPr dirty="0"/>
              <a:t> die </a:t>
            </a:r>
            <a:r>
              <a:rPr dirty="0" err="1"/>
              <a:t>gewünschte</a:t>
            </a:r>
            <a:r>
              <a:rPr dirty="0"/>
              <a:t> URL </a:t>
            </a:r>
            <a:r>
              <a:rPr dirty="0" err="1"/>
              <a:t>eingeben</a:t>
            </a:r>
            <a:r>
              <a:rPr dirty="0"/>
              <a:t> und </a:t>
            </a:r>
            <a:r>
              <a:rPr dirty="0" err="1"/>
              <a:t>im</a:t>
            </a:r>
            <a:r>
              <a:rPr dirty="0"/>
              <a:t> </a:t>
            </a:r>
            <a:r>
              <a:rPr dirty="0" err="1"/>
              <a:t>rechten</a:t>
            </a:r>
            <a:r>
              <a:rPr dirty="0"/>
              <a:t> Feld (</a:t>
            </a:r>
            <a:r>
              <a:rPr dirty="0" err="1"/>
              <a:t>mit</a:t>
            </a:r>
            <a:r>
              <a:rPr dirty="0"/>
              <a:t> </a:t>
            </a:r>
            <a:r>
              <a:rPr err="1"/>
              <a:t>Hilfe</a:t>
            </a:r>
            <a:r>
              <a:t> </a:t>
            </a:r>
            <a:r>
              <a:rPr lang="de-DE"/>
              <a:t>des Abwärtspfeils</a:t>
            </a:r>
            <a:r>
              <a:t> </a:t>
            </a:r>
            <a:r>
              <a:rPr dirty="0" err="1"/>
              <a:t>rechts</a:t>
            </a:r>
            <a:r>
              <a:rPr dirty="0"/>
              <a:t> </a:t>
            </a:r>
            <a:r>
              <a:rPr dirty="0" err="1"/>
              <a:t>oben</a:t>
            </a:r>
            <a:r>
              <a:rPr dirty="0"/>
              <a:t>) </a:t>
            </a:r>
            <a:r>
              <a:rPr dirty="0" err="1"/>
              <a:t>als</a:t>
            </a:r>
            <a:r>
              <a:rPr dirty="0"/>
              <a:t> </a:t>
            </a:r>
            <a:r>
              <a:rPr dirty="0" err="1"/>
              <a:t>Zielsprache</a:t>
            </a:r>
            <a:r>
              <a:rPr dirty="0"/>
              <a:t> Deutsch </a:t>
            </a:r>
            <a:r>
              <a:rPr dirty="0" err="1"/>
              <a:t>auswählen</a:t>
            </a:r>
            <a:r>
              <a:rPr dirty="0"/>
              <a:t>. </a:t>
            </a:r>
            <a:r>
              <a:rPr dirty="0" err="1"/>
              <a:t>Wenn</a:t>
            </a:r>
            <a:r>
              <a:rPr dirty="0"/>
              <a:t> du nun </a:t>
            </a:r>
            <a:r>
              <a:rPr dirty="0" err="1"/>
              <a:t>mit</a:t>
            </a:r>
            <a:r>
              <a:rPr dirty="0"/>
              <a:t> der </a:t>
            </a:r>
            <a:r>
              <a:rPr dirty="0" err="1"/>
              <a:t>linken</a:t>
            </a:r>
            <a:r>
              <a:rPr dirty="0"/>
              <a:t> </a:t>
            </a:r>
            <a:r>
              <a:rPr dirty="0" err="1"/>
              <a:t>Maustaste</a:t>
            </a:r>
            <a:r>
              <a:rPr dirty="0"/>
              <a:t> auf die „</a:t>
            </a:r>
            <a:r>
              <a:rPr dirty="0" err="1"/>
              <a:t>übersetzte</a:t>
            </a:r>
            <a:r>
              <a:rPr dirty="0"/>
              <a:t>“ URL </a:t>
            </a:r>
            <a:r>
              <a:rPr dirty="0" err="1"/>
              <a:t>klickst</a:t>
            </a:r>
            <a:r>
              <a:rPr dirty="0"/>
              <a:t>, </a:t>
            </a:r>
            <a:r>
              <a:rPr dirty="0" err="1"/>
              <a:t>öffnet</a:t>
            </a:r>
            <a:r>
              <a:rPr dirty="0"/>
              <a:t> </a:t>
            </a:r>
            <a:r>
              <a:rPr dirty="0" err="1"/>
              <a:t>sich</a:t>
            </a:r>
            <a:r>
              <a:rPr dirty="0"/>
              <a:t> </a:t>
            </a:r>
            <a:r>
              <a:rPr dirty="0" err="1"/>
              <a:t>ein</a:t>
            </a:r>
            <a:r>
              <a:rPr dirty="0"/>
              <a:t> </a:t>
            </a:r>
            <a:r>
              <a:rPr dirty="0" err="1"/>
              <a:t>neuer</a:t>
            </a:r>
            <a:r>
              <a:rPr dirty="0"/>
              <a:t> Tab </a:t>
            </a:r>
            <a:r>
              <a:rPr dirty="0" err="1"/>
              <a:t>mit</a:t>
            </a:r>
            <a:r>
              <a:rPr dirty="0"/>
              <a:t> dem </a:t>
            </a:r>
            <a:r>
              <a:rPr dirty="0" err="1"/>
              <a:t>übersetzten</a:t>
            </a:r>
            <a:r>
              <a:rPr dirty="0"/>
              <a:t> </a:t>
            </a:r>
            <a:r>
              <a:rPr dirty="0" err="1"/>
              <a:t>Artikel</a:t>
            </a:r>
            <a:r>
              <a:rPr dirty="0"/>
              <a:t>.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Text Placeholder 5"/>
          <p:cNvSpPr txBox="1"/>
          <p:nvPr/>
        </p:nvSpPr>
        <p:spPr>
          <a:xfrm>
            <a:off x="261717" y="2364345"/>
            <a:ext cx="11645901" cy="3676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100">
                <a:solidFill>
                  <a:srgbClr val="142D55"/>
                </a:solidFill>
              </a:defRPr>
            </a:pPr>
            <a:r>
              <a:rPr dirty="0"/>
              <a:t>Es </a:t>
            </a:r>
            <a:r>
              <a:rPr dirty="0" err="1"/>
              <a:t>gibt</a:t>
            </a:r>
            <a:r>
              <a:rPr dirty="0"/>
              <a:t> </a:t>
            </a:r>
            <a:r>
              <a:rPr dirty="0" err="1"/>
              <a:t>zwei</a:t>
            </a:r>
            <a:r>
              <a:rPr dirty="0"/>
              <a:t> </a:t>
            </a:r>
            <a:r>
              <a:rPr dirty="0" err="1"/>
              <a:t>grundlegende</a:t>
            </a:r>
            <a:r>
              <a:rPr dirty="0"/>
              <a:t> </a:t>
            </a:r>
            <a:r>
              <a:rPr dirty="0" err="1"/>
              <a:t>Märkte</a:t>
            </a:r>
            <a:r>
              <a:rPr dirty="0"/>
              <a:t>, </a:t>
            </a:r>
            <a:r>
              <a:rPr lang="de-DE" dirty="0"/>
              <a:t>die du bedienen </a:t>
            </a:r>
            <a:r>
              <a:rPr dirty="0" err="1"/>
              <a:t>kannst</a:t>
            </a:r>
            <a:r>
              <a:rPr dirty="0"/>
              <a:t>: </a:t>
            </a:r>
            <a:r>
              <a:rPr lang="de-DE" dirty="0"/>
              <a:t>Du kannst an Privatkunden verkaufen, </a:t>
            </a:r>
            <a:r>
              <a:rPr dirty="0"/>
              <a:t>Business</a:t>
            </a:r>
            <a:r>
              <a:rPr lang="de-DE" dirty="0"/>
              <a:t>-</a:t>
            </a:r>
            <a:r>
              <a:rPr dirty="0"/>
              <a:t>to</a:t>
            </a:r>
            <a:r>
              <a:rPr lang="de-DE" dirty="0"/>
              <a:t>-</a:t>
            </a:r>
            <a:r>
              <a:rPr dirty="0"/>
              <a:t>Consumer </a:t>
            </a:r>
            <a:r>
              <a:rPr dirty="0">
                <a:solidFill>
                  <a:srgbClr val="C54A9A"/>
                </a:solidFill>
              </a:rPr>
              <a:t>(B2C)</a:t>
            </a:r>
            <a:r>
              <a:rPr dirty="0"/>
              <a:t> </a:t>
            </a:r>
            <a:r>
              <a:rPr lang="de-DE" dirty="0"/>
              <a:t>genannt, oder</a:t>
            </a:r>
            <a:r>
              <a:rPr dirty="0"/>
              <a:t> </a:t>
            </a:r>
            <a:r>
              <a:rPr lang="de-DE" dirty="0"/>
              <a:t>Business-</a:t>
            </a:r>
            <a:r>
              <a:rPr lang="de-DE" dirty="0" err="1"/>
              <a:t>to</a:t>
            </a:r>
            <a:r>
              <a:rPr lang="de-DE" dirty="0"/>
              <a:t>-Business </a:t>
            </a:r>
            <a:r>
              <a:rPr lang="de-DE" dirty="0">
                <a:solidFill>
                  <a:srgbClr val="C54A9A"/>
                </a:solidFill>
              </a:rPr>
              <a:t>(B2B)</a:t>
            </a:r>
            <a:r>
              <a:rPr lang="de-DE" dirty="0">
                <a:solidFill>
                  <a:srgbClr val="142D55"/>
                </a:solidFill>
              </a:rPr>
              <a:t>, also an Unternehmen</a:t>
            </a:r>
            <a:r>
              <a:rPr lang="de-DE" dirty="0"/>
              <a:t>.</a:t>
            </a:r>
            <a:endParaRPr dirty="0"/>
          </a:p>
          <a:p>
            <a:pPr>
              <a:lnSpc>
                <a:spcPct val="90000"/>
              </a:lnSpc>
              <a:spcBef>
                <a:spcPts val="1000"/>
              </a:spcBef>
              <a:defRPr sz="2100">
                <a:solidFill>
                  <a:srgbClr val="142D55"/>
                </a:solidFill>
              </a:defRPr>
            </a:pPr>
            <a:r>
              <a:rPr dirty="0" err="1">
                <a:solidFill>
                  <a:srgbClr val="C54A9A"/>
                </a:solidFill>
              </a:rPr>
              <a:t>Potenzieller</a:t>
            </a:r>
            <a:r>
              <a:rPr dirty="0">
                <a:solidFill>
                  <a:srgbClr val="C54A9A"/>
                </a:solidFill>
              </a:rPr>
              <a:t> </a:t>
            </a:r>
            <a:r>
              <a:rPr dirty="0" err="1">
                <a:solidFill>
                  <a:srgbClr val="C54A9A"/>
                </a:solidFill>
              </a:rPr>
              <a:t>Kundenstamm</a:t>
            </a:r>
            <a:r>
              <a:rPr dirty="0">
                <a:solidFill>
                  <a:srgbClr val="C54A9A"/>
                </a:solidFill>
              </a:rPr>
              <a:t>:</a:t>
            </a:r>
            <a:r>
              <a:rPr dirty="0"/>
              <a:t> Wen </a:t>
            </a:r>
            <a:r>
              <a:rPr dirty="0" err="1"/>
              <a:t>siehst</a:t>
            </a:r>
            <a:r>
              <a:rPr dirty="0"/>
              <a:t> du </a:t>
            </a:r>
            <a:r>
              <a:rPr dirty="0" err="1"/>
              <a:t>als</a:t>
            </a:r>
            <a:r>
              <a:rPr dirty="0"/>
              <a:t> </a:t>
            </a:r>
            <a:r>
              <a:rPr dirty="0" err="1"/>
              <a:t>deine</a:t>
            </a:r>
            <a:r>
              <a:rPr dirty="0"/>
              <a:t> </a:t>
            </a:r>
            <a:r>
              <a:rPr dirty="0" err="1"/>
              <a:t>Kunden</a:t>
            </a:r>
            <a:r>
              <a:rPr dirty="0"/>
              <a:t>? </a:t>
            </a:r>
            <a:r>
              <a:rPr dirty="0" err="1"/>
              <a:t>Glaubst</a:t>
            </a:r>
            <a:r>
              <a:rPr dirty="0"/>
              <a:t> du, </a:t>
            </a:r>
            <a:r>
              <a:rPr dirty="0" err="1"/>
              <a:t>dass</a:t>
            </a:r>
            <a:r>
              <a:rPr dirty="0"/>
              <a:t> </a:t>
            </a:r>
            <a:r>
              <a:rPr dirty="0" err="1"/>
              <a:t>sie</a:t>
            </a:r>
            <a:r>
              <a:rPr dirty="0"/>
              <a:t> </a:t>
            </a:r>
            <a:r>
              <a:rPr dirty="0" err="1"/>
              <a:t>bei</a:t>
            </a:r>
            <a:r>
              <a:rPr dirty="0"/>
              <a:t> </a:t>
            </a:r>
            <a:r>
              <a:rPr dirty="0" err="1"/>
              <a:t>dir</a:t>
            </a:r>
            <a:r>
              <a:rPr dirty="0"/>
              <a:t> </a:t>
            </a:r>
            <a:r>
              <a:rPr dirty="0" err="1"/>
              <a:t>kaufen</a:t>
            </a:r>
            <a:r>
              <a:rPr dirty="0"/>
              <a:t> </a:t>
            </a:r>
            <a:r>
              <a:rPr dirty="0" err="1"/>
              <a:t>werden</a:t>
            </a:r>
            <a:r>
              <a:rPr dirty="0"/>
              <a:t>? Und </a:t>
            </a:r>
            <a:r>
              <a:rPr dirty="0" err="1"/>
              <a:t>warum</a:t>
            </a:r>
            <a:r>
              <a:rPr dirty="0"/>
              <a:t>? </a:t>
            </a:r>
            <a:r>
              <a:rPr dirty="0" err="1"/>
              <a:t>Suche</a:t>
            </a:r>
            <a:r>
              <a:rPr dirty="0"/>
              <a:t> </a:t>
            </a:r>
            <a:r>
              <a:rPr dirty="0" err="1"/>
              <a:t>nach</a:t>
            </a:r>
            <a:r>
              <a:rPr dirty="0"/>
              <a:t> </a:t>
            </a:r>
            <a:r>
              <a:rPr dirty="0" err="1"/>
              <a:t>gemeinsamen</a:t>
            </a:r>
            <a:r>
              <a:rPr dirty="0"/>
              <a:t> </a:t>
            </a:r>
            <a:r>
              <a:rPr dirty="0" err="1"/>
              <a:t>Merkmalen</a:t>
            </a:r>
            <a:r>
              <a:rPr dirty="0"/>
              <a:t> und </a:t>
            </a:r>
            <a:r>
              <a:rPr dirty="0" err="1"/>
              <a:t>Interessen</a:t>
            </a:r>
            <a:r>
              <a:rPr dirty="0"/>
              <a:t>. </a:t>
            </a:r>
            <a:r>
              <a:rPr dirty="0" err="1"/>
              <a:t>Welche</a:t>
            </a:r>
            <a:r>
              <a:rPr dirty="0"/>
              <a:t> </a:t>
            </a:r>
            <a:r>
              <a:rPr dirty="0" err="1"/>
              <a:t>werden</a:t>
            </a:r>
            <a:r>
              <a:rPr dirty="0"/>
              <a:t> </a:t>
            </a:r>
            <a:r>
              <a:rPr dirty="0" err="1"/>
              <a:t>dir</a:t>
            </a:r>
            <a:r>
              <a:rPr dirty="0"/>
              <a:t> das </a:t>
            </a:r>
            <a:r>
              <a:rPr dirty="0" err="1"/>
              <a:t>meiste</a:t>
            </a:r>
            <a:r>
              <a:rPr dirty="0"/>
              <a:t> </a:t>
            </a:r>
            <a:r>
              <a:rPr dirty="0" err="1"/>
              <a:t>Geschäft</a:t>
            </a:r>
            <a:r>
              <a:rPr dirty="0"/>
              <a:t> </a:t>
            </a:r>
            <a:r>
              <a:rPr dirty="0" err="1"/>
              <a:t>bringen</a:t>
            </a:r>
            <a:r>
              <a:rPr dirty="0"/>
              <a:t>? </a:t>
            </a:r>
          </a:p>
          <a:p>
            <a:pPr>
              <a:lnSpc>
                <a:spcPct val="90000"/>
              </a:lnSpc>
              <a:spcBef>
                <a:spcPts val="1000"/>
              </a:spcBef>
              <a:defRPr sz="2100">
                <a:solidFill>
                  <a:srgbClr val="142D55"/>
                </a:solidFill>
              </a:defRPr>
            </a:pPr>
            <a:r>
              <a:rPr dirty="0" err="1">
                <a:solidFill>
                  <a:srgbClr val="C54A9A"/>
                </a:solidFill>
              </a:rPr>
              <a:t>Schaue</a:t>
            </a:r>
            <a:r>
              <a:rPr dirty="0">
                <a:solidFill>
                  <a:srgbClr val="C54A9A"/>
                </a:solidFill>
              </a:rPr>
              <a:t> </a:t>
            </a:r>
            <a:r>
              <a:rPr dirty="0" err="1">
                <a:solidFill>
                  <a:srgbClr val="C54A9A"/>
                </a:solidFill>
              </a:rPr>
              <a:t>dir</a:t>
            </a:r>
            <a:r>
              <a:rPr dirty="0">
                <a:solidFill>
                  <a:srgbClr val="C54A9A"/>
                </a:solidFill>
              </a:rPr>
              <a:t> </a:t>
            </a:r>
            <a:r>
              <a:rPr dirty="0" err="1">
                <a:solidFill>
                  <a:srgbClr val="C54A9A"/>
                </a:solidFill>
              </a:rPr>
              <a:t>deine</a:t>
            </a:r>
            <a:r>
              <a:rPr dirty="0">
                <a:solidFill>
                  <a:srgbClr val="C54A9A"/>
                </a:solidFill>
              </a:rPr>
              <a:t> </a:t>
            </a:r>
            <a:r>
              <a:rPr dirty="0" err="1">
                <a:solidFill>
                  <a:srgbClr val="C54A9A"/>
                </a:solidFill>
              </a:rPr>
              <a:t>Konkurrenten</a:t>
            </a:r>
            <a:r>
              <a:rPr dirty="0">
                <a:solidFill>
                  <a:srgbClr val="C54A9A"/>
                </a:solidFill>
              </a:rPr>
              <a:t> an:</a:t>
            </a:r>
            <a:r>
              <a:rPr dirty="0"/>
              <a:t> </a:t>
            </a:r>
            <a:r>
              <a:rPr lang="de-DE" dirty="0"/>
              <a:t>Auf wen zielen sie</a:t>
            </a:r>
            <a:r>
              <a:rPr dirty="0"/>
              <a:t> ab? </a:t>
            </a:r>
            <a:r>
              <a:rPr dirty="0" err="1"/>
              <a:t>Wer</a:t>
            </a:r>
            <a:r>
              <a:rPr dirty="0"/>
              <a:t> </a:t>
            </a:r>
            <a:r>
              <a:rPr dirty="0" err="1"/>
              <a:t>sind</a:t>
            </a:r>
            <a:r>
              <a:rPr dirty="0"/>
              <a:t> </a:t>
            </a:r>
            <a:r>
              <a:rPr lang="de-DE" dirty="0"/>
              <a:t>ihre</a:t>
            </a:r>
            <a:r>
              <a:rPr dirty="0"/>
              <a:t> </a:t>
            </a:r>
            <a:r>
              <a:rPr dirty="0" err="1"/>
              <a:t>Kunden</a:t>
            </a:r>
            <a:r>
              <a:rPr dirty="0"/>
              <a:t>? </a:t>
            </a:r>
            <a:r>
              <a:rPr dirty="0" err="1"/>
              <a:t>Nimm</a:t>
            </a:r>
            <a:r>
              <a:rPr dirty="0"/>
              <a:t> </a:t>
            </a:r>
            <a:r>
              <a:rPr dirty="0" err="1"/>
              <a:t>nicht</a:t>
            </a:r>
            <a:r>
              <a:rPr dirty="0"/>
              <a:t> </a:t>
            </a:r>
            <a:r>
              <a:rPr dirty="0" err="1"/>
              <a:t>denselben</a:t>
            </a:r>
            <a:r>
              <a:rPr dirty="0"/>
              <a:t> </a:t>
            </a:r>
            <a:r>
              <a:rPr dirty="0" err="1"/>
              <a:t>Markt</a:t>
            </a:r>
            <a:r>
              <a:rPr dirty="0"/>
              <a:t> ins </a:t>
            </a:r>
            <a:r>
              <a:rPr dirty="0" err="1"/>
              <a:t>Visier</a:t>
            </a:r>
            <a:r>
              <a:rPr dirty="0"/>
              <a:t>. </a:t>
            </a:r>
            <a:r>
              <a:rPr dirty="0" err="1"/>
              <a:t>Besetze</a:t>
            </a:r>
            <a:r>
              <a:rPr dirty="0"/>
              <a:t> </a:t>
            </a:r>
            <a:r>
              <a:rPr lang="de-DE" dirty="0"/>
              <a:t>lieber </a:t>
            </a:r>
            <a:r>
              <a:rPr dirty="0" err="1"/>
              <a:t>eine</a:t>
            </a:r>
            <a:r>
              <a:rPr lang="de-DE" dirty="0"/>
              <a:t> Nische, die deine Konkurrenten übersehen könnten.</a:t>
            </a:r>
            <a:endParaRPr dirty="0"/>
          </a:p>
          <a:p>
            <a:pPr>
              <a:lnSpc>
                <a:spcPct val="90000"/>
              </a:lnSpc>
              <a:spcBef>
                <a:spcPts val="1000"/>
              </a:spcBef>
              <a:defRPr sz="2100">
                <a:solidFill>
                  <a:srgbClr val="142D55"/>
                </a:solidFill>
              </a:defRPr>
            </a:pPr>
            <a:r>
              <a:rPr dirty="0" err="1">
                <a:solidFill>
                  <a:srgbClr val="C54A9A"/>
                </a:solidFill>
              </a:rPr>
              <a:t>Analysiere</a:t>
            </a:r>
            <a:r>
              <a:rPr dirty="0">
                <a:solidFill>
                  <a:srgbClr val="C54A9A"/>
                </a:solidFill>
              </a:rPr>
              <a:t> </a:t>
            </a:r>
            <a:r>
              <a:rPr dirty="0" err="1">
                <a:solidFill>
                  <a:srgbClr val="C54A9A"/>
                </a:solidFill>
              </a:rPr>
              <a:t>dein</a:t>
            </a:r>
            <a:r>
              <a:rPr dirty="0">
                <a:solidFill>
                  <a:srgbClr val="C54A9A"/>
                </a:solidFill>
              </a:rPr>
              <a:t> </a:t>
            </a:r>
            <a:r>
              <a:rPr dirty="0" err="1">
                <a:solidFill>
                  <a:srgbClr val="C54A9A"/>
                </a:solidFill>
              </a:rPr>
              <a:t>Produkt</a:t>
            </a:r>
            <a:r>
              <a:rPr dirty="0">
                <a:solidFill>
                  <a:srgbClr val="C54A9A"/>
                </a:solidFill>
              </a:rPr>
              <a:t> / </a:t>
            </a:r>
            <a:r>
              <a:rPr dirty="0" err="1">
                <a:solidFill>
                  <a:srgbClr val="C54A9A"/>
                </a:solidFill>
              </a:rPr>
              <a:t>deine</a:t>
            </a:r>
            <a:r>
              <a:rPr dirty="0">
                <a:solidFill>
                  <a:srgbClr val="C54A9A"/>
                </a:solidFill>
              </a:rPr>
              <a:t> </a:t>
            </a:r>
            <a:r>
              <a:rPr dirty="0" err="1">
                <a:solidFill>
                  <a:srgbClr val="C54A9A"/>
                </a:solidFill>
              </a:rPr>
              <a:t>Dienstleistung</a:t>
            </a:r>
            <a:r>
              <a:rPr dirty="0">
                <a:solidFill>
                  <a:srgbClr val="C54A9A"/>
                </a:solidFill>
              </a:rPr>
              <a:t>:</a:t>
            </a:r>
            <a:r>
              <a:rPr dirty="0"/>
              <a:t> </a:t>
            </a:r>
            <a:r>
              <a:rPr dirty="0" err="1"/>
              <a:t>Schreibe</a:t>
            </a:r>
            <a:r>
              <a:rPr dirty="0"/>
              <a:t> </a:t>
            </a:r>
            <a:r>
              <a:rPr dirty="0" err="1"/>
              <a:t>eine</a:t>
            </a:r>
            <a:r>
              <a:rPr dirty="0"/>
              <a:t> </a:t>
            </a:r>
            <a:r>
              <a:rPr dirty="0" err="1"/>
              <a:t>Liste</a:t>
            </a:r>
            <a:r>
              <a:rPr dirty="0"/>
              <a:t> </a:t>
            </a:r>
            <a:r>
              <a:rPr dirty="0" err="1"/>
              <a:t>mit</a:t>
            </a:r>
            <a:r>
              <a:rPr dirty="0"/>
              <a:t> </a:t>
            </a:r>
            <a:r>
              <a:rPr lang="de-DE" dirty="0"/>
              <a:t>ihren</a:t>
            </a:r>
            <a:r>
              <a:rPr dirty="0"/>
              <a:t> </a:t>
            </a:r>
            <a:r>
              <a:rPr dirty="0" err="1"/>
              <a:t>Eigenschaften</a:t>
            </a:r>
            <a:r>
              <a:rPr dirty="0"/>
              <a:t> und </a:t>
            </a:r>
            <a:r>
              <a:rPr dirty="0" err="1"/>
              <a:t>Vorteilen</a:t>
            </a:r>
            <a:r>
              <a:rPr dirty="0"/>
              <a:t>. </a:t>
            </a:r>
            <a:r>
              <a:rPr dirty="0" err="1"/>
              <a:t>Erstelle</a:t>
            </a:r>
            <a:r>
              <a:rPr dirty="0"/>
              <a:t> </a:t>
            </a:r>
            <a:r>
              <a:rPr dirty="0" err="1"/>
              <a:t>eine</a:t>
            </a:r>
            <a:r>
              <a:rPr dirty="0"/>
              <a:t> </a:t>
            </a:r>
            <a:r>
              <a:rPr dirty="0" err="1"/>
              <a:t>Liste</a:t>
            </a:r>
            <a:r>
              <a:rPr dirty="0"/>
              <a:t> von Menschen, die </a:t>
            </a:r>
            <a:r>
              <a:rPr dirty="0" err="1"/>
              <a:t>einen</a:t>
            </a:r>
            <a:r>
              <a:rPr dirty="0"/>
              <a:t> </a:t>
            </a:r>
            <a:r>
              <a:rPr dirty="0" err="1"/>
              <a:t>Bedarf</a:t>
            </a:r>
            <a:r>
              <a:rPr dirty="0"/>
              <a:t> </a:t>
            </a:r>
            <a:r>
              <a:rPr dirty="0" err="1"/>
              <a:t>für</a:t>
            </a:r>
            <a:r>
              <a:rPr dirty="0"/>
              <a:t> </a:t>
            </a:r>
            <a:r>
              <a:rPr dirty="0" err="1"/>
              <a:t>diese</a:t>
            </a:r>
            <a:r>
              <a:rPr dirty="0"/>
              <a:t> </a:t>
            </a:r>
            <a:r>
              <a:rPr dirty="0" err="1"/>
              <a:t>haben</a:t>
            </a:r>
            <a:r>
              <a:rPr dirty="0"/>
              <a:t>. </a:t>
            </a:r>
            <a:r>
              <a:rPr dirty="0" err="1"/>
              <a:t>Beschreibe</a:t>
            </a:r>
            <a:r>
              <a:rPr dirty="0"/>
              <a:t> </a:t>
            </a:r>
            <a:r>
              <a:rPr lang="de-DE" dirty="0"/>
              <a:t>sie</a:t>
            </a:r>
            <a:r>
              <a:rPr dirty="0"/>
              <a:t> und </a:t>
            </a:r>
            <a:r>
              <a:rPr dirty="0" err="1"/>
              <a:t>berücksichtige</a:t>
            </a:r>
            <a:r>
              <a:rPr dirty="0"/>
              <a:t> </a:t>
            </a:r>
            <a:r>
              <a:rPr dirty="0" err="1"/>
              <a:t>ihr</a:t>
            </a:r>
            <a:r>
              <a:rPr dirty="0"/>
              <a:t> Alter, </a:t>
            </a:r>
            <a:r>
              <a:rPr dirty="0" err="1"/>
              <a:t>ihren</a:t>
            </a:r>
            <a:r>
              <a:rPr dirty="0"/>
              <a:t> </a:t>
            </a:r>
            <a:r>
              <a:rPr dirty="0" err="1"/>
              <a:t>Wohnort</a:t>
            </a:r>
            <a:r>
              <a:rPr dirty="0"/>
              <a:t>, </a:t>
            </a:r>
            <a:r>
              <a:rPr dirty="0" err="1"/>
              <a:t>ihr</a:t>
            </a:r>
            <a:r>
              <a:rPr dirty="0"/>
              <a:t> </a:t>
            </a:r>
            <a:r>
              <a:rPr dirty="0" err="1"/>
              <a:t>Geschlecht</a:t>
            </a:r>
            <a:r>
              <a:rPr dirty="0"/>
              <a:t>, </a:t>
            </a:r>
            <a:r>
              <a:rPr dirty="0" err="1"/>
              <a:t>ihr</a:t>
            </a:r>
            <a:r>
              <a:rPr dirty="0"/>
              <a:t> </a:t>
            </a:r>
            <a:r>
              <a:rPr dirty="0" err="1"/>
              <a:t>Einkommensniveau</a:t>
            </a:r>
            <a:r>
              <a:rPr dirty="0"/>
              <a:t>, </a:t>
            </a:r>
            <a:r>
              <a:rPr dirty="0" err="1"/>
              <a:t>ihren</a:t>
            </a:r>
            <a:r>
              <a:rPr dirty="0"/>
              <a:t> </a:t>
            </a:r>
            <a:r>
              <a:rPr dirty="0" err="1"/>
              <a:t>Beruf</a:t>
            </a:r>
            <a:r>
              <a:rPr dirty="0"/>
              <a:t> und </a:t>
            </a:r>
            <a:r>
              <a:rPr dirty="0" err="1"/>
              <a:t>ihren</a:t>
            </a:r>
            <a:r>
              <a:rPr dirty="0"/>
              <a:t> </a:t>
            </a:r>
            <a:r>
              <a:rPr dirty="0" err="1"/>
              <a:t>ethnischen</a:t>
            </a:r>
            <a:r>
              <a:rPr dirty="0"/>
              <a:t> </a:t>
            </a:r>
            <a:r>
              <a:rPr dirty="0" err="1"/>
              <a:t>Hintergrund</a:t>
            </a:r>
            <a:r>
              <a:rPr dirty="0"/>
              <a:t>. </a:t>
            </a:r>
          </a:p>
        </p:txBody>
      </p:sp>
      <p:pic>
        <p:nvPicPr>
          <p:cNvPr id="575" name="Picture 2" descr="Picture 2"/>
          <p:cNvPicPr>
            <a:picLocks noChangeAspect="1"/>
          </p:cNvPicPr>
          <p:nvPr/>
        </p:nvPicPr>
        <p:blipFill>
          <a:blip r:embed="rId2"/>
          <a:stretch>
            <a:fillRect/>
          </a:stretch>
        </p:blipFill>
        <p:spPr>
          <a:xfrm>
            <a:off x="112772" y="902632"/>
            <a:ext cx="1155701" cy="1041401"/>
          </a:xfrm>
          <a:prstGeom prst="rect">
            <a:avLst/>
          </a:prstGeom>
          <a:ln w="12700">
            <a:miter lim="400000"/>
          </a:ln>
        </p:spPr>
      </p:pic>
      <p:sp>
        <p:nvSpPr>
          <p:cNvPr id="576" name="Text Placeholder 4"/>
          <p:cNvSpPr txBox="1"/>
          <p:nvPr/>
        </p:nvSpPr>
        <p:spPr>
          <a:xfrm>
            <a:off x="1586565" y="1035166"/>
            <a:ext cx="8927443" cy="740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IDENTIFIZIERE DEINEN ZIELMARKT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4" name="Google Shape;518;p39"/>
          <p:cNvGrpSpPr/>
          <p:nvPr/>
        </p:nvGrpSpPr>
        <p:grpSpPr>
          <a:xfrm>
            <a:off x="337424" y="1053392"/>
            <a:ext cx="645889" cy="697314"/>
            <a:chOff x="37" y="39"/>
            <a:chExt cx="645888" cy="697312"/>
          </a:xfrm>
        </p:grpSpPr>
        <p:sp>
          <p:nvSpPr>
            <p:cNvPr id="578"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579"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580"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581"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582"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583"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pic>
        <p:nvPicPr>
          <p:cNvPr id="585" name="Picture 25" descr="Picture 25"/>
          <p:cNvPicPr>
            <a:picLocks noChangeAspect="1"/>
          </p:cNvPicPr>
          <p:nvPr/>
        </p:nvPicPr>
        <p:blipFill>
          <a:blip r:embed="rId2"/>
          <a:stretch>
            <a:fillRect/>
          </a:stretch>
        </p:blipFill>
        <p:spPr>
          <a:xfrm>
            <a:off x="8357013" y="2624327"/>
            <a:ext cx="3397998" cy="1609345"/>
          </a:xfrm>
          <a:prstGeom prst="rect">
            <a:avLst/>
          </a:prstGeom>
          <a:ln w="12700">
            <a:miter lim="400000"/>
          </a:ln>
        </p:spPr>
      </p:pic>
      <p:grpSp>
        <p:nvGrpSpPr>
          <p:cNvPr id="602" name="Gruppieren"/>
          <p:cNvGrpSpPr/>
          <p:nvPr/>
        </p:nvGrpSpPr>
        <p:grpSpPr>
          <a:xfrm>
            <a:off x="234943" y="2458479"/>
            <a:ext cx="7479454" cy="3594921"/>
            <a:chOff x="0" y="-36958"/>
            <a:chExt cx="7479453" cy="3594919"/>
          </a:xfrm>
        </p:grpSpPr>
        <p:grpSp>
          <p:nvGrpSpPr>
            <p:cNvPr id="588" name="Gruppieren"/>
            <p:cNvGrpSpPr/>
            <p:nvPr/>
          </p:nvGrpSpPr>
          <p:grpSpPr>
            <a:xfrm>
              <a:off x="0" y="391745"/>
              <a:ext cx="989250" cy="989251"/>
              <a:chOff x="0" y="0"/>
              <a:chExt cx="989249" cy="989249"/>
            </a:xfrm>
          </p:grpSpPr>
          <p:sp>
            <p:nvSpPr>
              <p:cNvPr id="586" name="Kreis"/>
              <p:cNvSpPr/>
              <p:nvPr/>
            </p:nvSpPr>
            <p:spPr>
              <a:xfrm>
                <a:off x="0" y="0"/>
                <a:ext cx="989250" cy="989250"/>
              </a:xfrm>
              <a:prstGeom prst="ellipse">
                <a:avLst/>
              </a:prstGeom>
              <a:solidFill>
                <a:srgbClr val="CDD4EA"/>
              </a:solidFill>
              <a:ln w="12700" cap="flat">
                <a:noFill/>
                <a:miter lim="400000"/>
              </a:ln>
              <a:effectLst/>
            </p:spPr>
            <p:txBody>
              <a:bodyPr wrap="square" lIns="45719" tIns="45719" rIns="45719" bIns="45719" numCol="1" anchor="t">
                <a:noAutofit/>
              </a:bodyPr>
              <a:lstStyle/>
              <a:p>
                <a:endParaRPr/>
              </a:p>
            </p:txBody>
          </p:sp>
          <p:sp>
            <p:nvSpPr>
              <p:cNvPr id="587" name="Quadrat"/>
              <p:cNvSpPr/>
              <p:nvPr/>
            </p:nvSpPr>
            <p:spPr>
              <a:xfrm>
                <a:off x="207743" y="207742"/>
                <a:ext cx="573765" cy="573765"/>
              </a:xfrm>
              <a:prstGeom prst="rect">
                <a:avLst/>
              </a:prstGeom>
              <a:blipFill rotWithShape="1">
                <a:blip r:embed="rId3"/>
                <a:srcRect/>
                <a:stretch>
                  <a:fillRect/>
                </a:stretch>
              </a:blipFill>
              <a:ln w="12700" cap="flat">
                <a:solidFill>
                  <a:srgbClr val="FFFFFF"/>
                </a:solidFill>
                <a:prstDash val="solid"/>
                <a:miter lim="800000"/>
              </a:ln>
              <a:effectLst/>
            </p:spPr>
            <p:txBody>
              <a:bodyPr wrap="square" lIns="45719" tIns="45719" rIns="45719" bIns="45719" numCol="1" anchor="t">
                <a:noAutofit/>
              </a:bodyPr>
              <a:lstStyle/>
              <a:p>
                <a:endParaRPr/>
              </a:p>
            </p:txBody>
          </p:sp>
        </p:grpSp>
        <p:sp>
          <p:nvSpPr>
            <p:cNvPr id="589" name="Gibt dir Antworten über das Potenzial des Marktes, die Art der Nachfrage und welche Produkte nachgefragt werden."/>
            <p:cNvSpPr txBox="1"/>
            <p:nvPr/>
          </p:nvSpPr>
          <p:spPr>
            <a:xfrm>
              <a:off x="1120565" y="-36958"/>
              <a:ext cx="2432455" cy="18466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889000">
                <a:spcBef>
                  <a:spcPts val="800"/>
                </a:spcBef>
                <a:defRPr sz="2000">
                  <a:solidFill>
                    <a:srgbClr val="142D55"/>
                  </a:solidFill>
                </a:defRPr>
              </a:lvl1pPr>
            </a:lstStyle>
            <a:p>
              <a:r>
                <a:rPr lang="de-DE" dirty="0"/>
                <a:t>Du erhältst</a:t>
              </a:r>
              <a:r>
                <a:rPr dirty="0"/>
                <a:t> </a:t>
              </a:r>
              <a:r>
                <a:rPr dirty="0" err="1"/>
                <a:t>Antworten</a:t>
              </a:r>
              <a:r>
                <a:rPr dirty="0"/>
                <a:t> </a:t>
              </a:r>
              <a:r>
                <a:rPr dirty="0" err="1"/>
                <a:t>über</a:t>
              </a:r>
              <a:r>
                <a:rPr dirty="0"/>
                <a:t> das </a:t>
              </a:r>
              <a:r>
                <a:rPr dirty="0" err="1"/>
                <a:t>Potenzial</a:t>
              </a:r>
              <a:r>
                <a:rPr dirty="0"/>
                <a:t> des </a:t>
              </a:r>
              <a:r>
                <a:rPr dirty="0" err="1"/>
                <a:t>Marktes</a:t>
              </a:r>
              <a:r>
                <a:rPr dirty="0"/>
                <a:t>, die Art der </a:t>
              </a:r>
              <a:r>
                <a:rPr dirty="0" err="1"/>
                <a:t>Nachfrage</a:t>
              </a:r>
              <a:r>
                <a:rPr dirty="0"/>
                <a:t> und </a:t>
              </a:r>
              <a:r>
                <a:rPr dirty="0" err="1"/>
                <a:t>welche</a:t>
              </a:r>
              <a:r>
                <a:rPr dirty="0"/>
                <a:t> </a:t>
              </a:r>
              <a:r>
                <a:rPr dirty="0" err="1"/>
                <a:t>Produkte</a:t>
              </a:r>
              <a:r>
                <a:rPr dirty="0"/>
                <a:t> </a:t>
              </a:r>
              <a:r>
                <a:rPr dirty="0" err="1"/>
                <a:t>nachgefragt</a:t>
              </a:r>
              <a:r>
                <a:rPr dirty="0"/>
                <a:t> </a:t>
              </a:r>
              <a:r>
                <a:rPr dirty="0" err="1"/>
                <a:t>werden</a:t>
              </a:r>
              <a:r>
                <a:rPr dirty="0"/>
                <a:t>. </a:t>
              </a:r>
            </a:p>
          </p:txBody>
        </p:sp>
        <p:grpSp>
          <p:nvGrpSpPr>
            <p:cNvPr id="592" name="Gruppieren"/>
            <p:cNvGrpSpPr/>
            <p:nvPr/>
          </p:nvGrpSpPr>
          <p:grpSpPr>
            <a:xfrm>
              <a:off x="3939332" y="391745"/>
              <a:ext cx="989251" cy="989251"/>
              <a:chOff x="0" y="0"/>
              <a:chExt cx="989249" cy="989249"/>
            </a:xfrm>
          </p:grpSpPr>
          <p:sp>
            <p:nvSpPr>
              <p:cNvPr id="590" name="Kreis"/>
              <p:cNvSpPr/>
              <p:nvPr/>
            </p:nvSpPr>
            <p:spPr>
              <a:xfrm>
                <a:off x="0" y="0"/>
                <a:ext cx="989250" cy="989250"/>
              </a:xfrm>
              <a:prstGeom prst="ellipse">
                <a:avLst/>
              </a:prstGeom>
              <a:solidFill>
                <a:srgbClr val="CDD4EA"/>
              </a:solidFill>
              <a:ln w="12700" cap="flat">
                <a:noFill/>
                <a:miter lim="400000"/>
              </a:ln>
              <a:effectLst/>
            </p:spPr>
            <p:txBody>
              <a:bodyPr wrap="square" lIns="45719" tIns="45719" rIns="45719" bIns="45719" numCol="1" anchor="t">
                <a:noAutofit/>
              </a:bodyPr>
              <a:lstStyle/>
              <a:p>
                <a:endParaRPr/>
              </a:p>
            </p:txBody>
          </p:sp>
          <p:sp>
            <p:nvSpPr>
              <p:cNvPr id="591" name="Quadrat"/>
              <p:cNvSpPr/>
              <p:nvPr/>
            </p:nvSpPr>
            <p:spPr>
              <a:xfrm>
                <a:off x="207743" y="207742"/>
                <a:ext cx="573765" cy="573765"/>
              </a:xfrm>
              <a:prstGeom prst="rect">
                <a:avLst/>
              </a:prstGeom>
              <a:blipFill rotWithShape="1">
                <a:blip r:embed="rId4"/>
                <a:srcRect/>
                <a:stretch>
                  <a:fillRect/>
                </a:stretch>
              </a:blipFill>
              <a:ln w="12700" cap="flat">
                <a:solidFill>
                  <a:srgbClr val="FFFFFF"/>
                </a:solidFill>
                <a:prstDash val="solid"/>
                <a:miter lim="800000"/>
              </a:ln>
              <a:effectLst/>
            </p:spPr>
            <p:txBody>
              <a:bodyPr wrap="square" lIns="45719" tIns="45719" rIns="45719" bIns="45719" numCol="1" anchor="t">
                <a:noAutofit/>
              </a:bodyPr>
              <a:lstStyle/>
              <a:p>
                <a:endParaRPr/>
              </a:p>
            </p:txBody>
          </p:sp>
        </p:grpSp>
        <p:sp>
          <p:nvSpPr>
            <p:cNvPr id="593" name="Unterstützt und verbessert deine Entscheidungsfindung ."/>
            <p:cNvSpPr txBox="1"/>
            <p:nvPr/>
          </p:nvSpPr>
          <p:spPr>
            <a:xfrm>
              <a:off x="5047232" y="424706"/>
              <a:ext cx="2432221" cy="923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889000">
                <a:spcBef>
                  <a:spcPts val="800"/>
                </a:spcBef>
                <a:defRPr sz="2000">
                  <a:solidFill>
                    <a:srgbClr val="142D55"/>
                  </a:solidFill>
                </a:defRPr>
              </a:lvl1pPr>
            </a:lstStyle>
            <a:p>
              <a:r>
                <a:rPr lang="de-DE" dirty="0"/>
                <a:t>Sie u</a:t>
              </a:r>
              <a:r>
                <a:rPr dirty="0" err="1"/>
                <a:t>nterstützt</a:t>
              </a:r>
              <a:r>
                <a:rPr dirty="0"/>
                <a:t> und </a:t>
              </a:r>
              <a:r>
                <a:rPr dirty="0" err="1"/>
                <a:t>verbessert</a:t>
              </a:r>
              <a:r>
                <a:rPr dirty="0"/>
                <a:t> </a:t>
              </a:r>
              <a:r>
                <a:rPr dirty="0" err="1"/>
                <a:t>deine</a:t>
              </a:r>
              <a:r>
                <a:rPr dirty="0"/>
                <a:t> </a:t>
              </a:r>
              <a:r>
                <a:rPr dirty="0" err="1"/>
                <a:t>Entscheidungsfindung</a:t>
              </a:r>
              <a:r>
                <a:rPr dirty="0"/>
                <a:t>.</a:t>
              </a:r>
            </a:p>
          </p:txBody>
        </p:sp>
        <p:grpSp>
          <p:nvGrpSpPr>
            <p:cNvPr id="596" name="Gruppieren"/>
            <p:cNvGrpSpPr/>
            <p:nvPr/>
          </p:nvGrpSpPr>
          <p:grpSpPr>
            <a:xfrm>
              <a:off x="0" y="2293895"/>
              <a:ext cx="989250" cy="989251"/>
              <a:chOff x="0" y="0"/>
              <a:chExt cx="989249" cy="989249"/>
            </a:xfrm>
          </p:grpSpPr>
          <p:sp>
            <p:nvSpPr>
              <p:cNvPr id="594" name="Kreis"/>
              <p:cNvSpPr/>
              <p:nvPr/>
            </p:nvSpPr>
            <p:spPr>
              <a:xfrm>
                <a:off x="0" y="0"/>
                <a:ext cx="989250" cy="989250"/>
              </a:xfrm>
              <a:prstGeom prst="ellipse">
                <a:avLst/>
              </a:prstGeom>
              <a:solidFill>
                <a:srgbClr val="CDD4EA"/>
              </a:solidFill>
              <a:ln w="12700" cap="flat">
                <a:noFill/>
                <a:miter lim="400000"/>
              </a:ln>
              <a:effectLst/>
            </p:spPr>
            <p:txBody>
              <a:bodyPr wrap="square" lIns="45719" tIns="45719" rIns="45719" bIns="45719" numCol="1" anchor="t">
                <a:noAutofit/>
              </a:bodyPr>
              <a:lstStyle/>
              <a:p>
                <a:endParaRPr/>
              </a:p>
            </p:txBody>
          </p:sp>
          <p:sp>
            <p:nvSpPr>
              <p:cNvPr id="595" name="Quadrat"/>
              <p:cNvSpPr/>
              <p:nvPr/>
            </p:nvSpPr>
            <p:spPr>
              <a:xfrm>
                <a:off x="207743" y="207741"/>
                <a:ext cx="573765" cy="573765"/>
              </a:xfrm>
              <a:prstGeom prst="rect">
                <a:avLst/>
              </a:prstGeom>
              <a:blipFill rotWithShape="1">
                <a:blip r:embed="rId5"/>
                <a:srcRect/>
                <a:stretch>
                  <a:fillRect/>
                </a:stretch>
              </a:blipFill>
              <a:ln w="12700" cap="flat">
                <a:solidFill>
                  <a:srgbClr val="FFFFFF"/>
                </a:solidFill>
                <a:prstDash val="solid"/>
                <a:miter lim="800000"/>
              </a:ln>
              <a:effectLst/>
            </p:spPr>
            <p:txBody>
              <a:bodyPr wrap="square" lIns="45719" tIns="45719" rIns="45719" bIns="45719" numCol="1" anchor="t">
                <a:noAutofit/>
              </a:bodyPr>
              <a:lstStyle/>
              <a:p>
                <a:endParaRPr/>
              </a:p>
            </p:txBody>
          </p:sp>
        </p:grpSp>
        <p:sp>
          <p:nvSpPr>
            <p:cNvPr id="597" name="Versorgt dich mit praktischen, umsetzbaren Lösungen."/>
            <p:cNvSpPr txBox="1"/>
            <p:nvPr/>
          </p:nvSpPr>
          <p:spPr>
            <a:xfrm>
              <a:off x="1120565" y="2172968"/>
              <a:ext cx="2331803" cy="12311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889000">
                <a:spcBef>
                  <a:spcPts val="800"/>
                </a:spcBef>
                <a:defRPr sz="2000">
                  <a:solidFill>
                    <a:srgbClr val="142D55"/>
                  </a:solidFill>
                </a:defRPr>
              </a:lvl1pPr>
            </a:lstStyle>
            <a:p>
              <a:r>
                <a:rPr lang="de-DE" dirty="0"/>
                <a:t>Sie v</a:t>
              </a:r>
              <a:r>
                <a:rPr dirty="0" err="1"/>
                <a:t>ersorgt</a:t>
              </a:r>
              <a:r>
                <a:rPr dirty="0"/>
                <a:t> dich </a:t>
              </a:r>
              <a:r>
                <a:rPr dirty="0" err="1"/>
                <a:t>mit</a:t>
              </a:r>
              <a:r>
                <a:rPr dirty="0"/>
                <a:t> </a:t>
              </a:r>
              <a:r>
                <a:rPr dirty="0" err="1"/>
                <a:t>praktischen</a:t>
              </a:r>
              <a:r>
                <a:rPr dirty="0"/>
                <a:t>, </a:t>
              </a:r>
              <a:r>
                <a:rPr dirty="0" err="1"/>
                <a:t>umsetzbaren</a:t>
              </a:r>
              <a:r>
                <a:rPr dirty="0"/>
                <a:t> </a:t>
              </a:r>
              <a:r>
                <a:rPr dirty="0" err="1"/>
                <a:t>Lösungen</a:t>
              </a:r>
              <a:r>
                <a:rPr dirty="0"/>
                <a:t>.</a:t>
              </a:r>
            </a:p>
          </p:txBody>
        </p:sp>
        <p:grpSp>
          <p:nvGrpSpPr>
            <p:cNvPr id="600" name="Gruppieren"/>
            <p:cNvGrpSpPr/>
            <p:nvPr/>
          </p:nvGrpSpPr>
          <p:grpSpPr>
            <a:xfrm>
              <a:off x="3939332" y="2293895"/>
              <a:ext cx="989251" cy="989251"/>
              <a:chOff x="0" y="0"/>
              <a:chExt cx="989249" cy="989249"/>
            </a:xfrm>
          </p:grpSpPr>
          <p:sp>
            <p:nvSpPr>
              <p:cNvPr id="598" name="Kreis"/>
              <p:cNvSpPr/>
              <p:nvPr/>
            </p:nvSpPr>
            <p:spPr>
              <a:xfrm>
                <a:off x="0" y="0"/>
                <a:ext cx="989250" cy="989250"/>
              </a:xfrm>
              <a:prstGeom prst="ellipse">
                <a:avLst/>
              </a:prstGeom>
              <a:solidFill>
                <a:srgbClr val="CDD4EA"/>
              </a:solidFill>
              <a:ln w="12700" cap="flat">
                <a:noFill/>
                <a:miter lim="400000"/>
              </a:ln>
              <a:effectLst/>
            </p:spPr>
            <p:txBody>
              <a:bodyPr wrap="square" lIns="45719" tIns="45719" rIns="45719" bIns="45719" numCol="1" anchor="t">
                <a:noAutofit/>
              </a:bodyPr>
              <a:lstStyle/>
              <a:p>
                <a:endParaRPr/>
              </a:p>
            </p:txBody>
          </p:sp>
          <p:sp>
            <p:nvSpPr>
              <p:cNvPr id="599" name="Quadrat"/>
              <p:cNvSpPr/>
              <p:nvPr/>
            </p:nvSpPr>
            <p:spPr>
              <a:xfrm>
                <a:off x="207743" y="207741"/>
                <a:ext cx="573765" cy="573765"/>
              </a:xfrm>
              <a:prstGeom prst="rect">
                <a:avLst/>
              </a:prstGeom>
              <a:blipFill rotWithShape="1">
                <a:blip r:embed="rId6"/>
                <a:srcRect/>
                <a:stretch>
                  <a:fillRect/>
                </a:stretch>
              </a:blipFill>
              <a:ln w="12700" cap="flat">
                <a:solidFill>
                  <a:srgbClr val="FFFFFF"/>
                </a:solidFill>
                <a:prstDash val="solid"/>
                <a:miter lim="800000"/>
              </a:ln>
              <a:effectLst/>
            </p:spPr>
            <p:txBody>
              <a:bodyPr wrap="square" lIns="45719" tIns="45719" rIns="45719" bIns="45719" numCol="1" anchor="t">
                <a:noAutofit/>
              </a:bodyPr>
              <a:lstStyle/>
              <a:p>
                <a:endParaRPr/>
              </a:p>
            </p:txBody>
          </p:sp>
        </p:grpSp>
        <p:sp>
          <p:nvSpPr>
            <p:cNvPr id="601" name="Sammelt Vorschläge der Verbraucher, die zur Lösung der Probleme erforderlich sind."/>
            <p:cNvSpPr txBox="1"/>
            <p:nvPr/>
          </p:nvSpPr>
          <p:spPr>
            <a:xfrm>
              <a:off x="5047232" y="2019079"/>
              <a:ext cx="2432221" cy="15388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889000">
                <a:spcBef>
                  <a:spcPts val="800"/>
                </a:spcBef>
                <a:defRPr sz="2000">
                  <a:solidFill>
                    <a:srgbClr val="142D55"/>
                  </a:solidFill>
                </a:defRPr>
              </a:lvl1pPr>
            </a:lstStyle>
            <a:p>
              <a:r>
                <a:rPr dirty="0"/>
                <a:t>S</a:t>
              </a:r>
              <a:r>
                <a:rPr lang="de-DE" dirty="0" err="1"/>
                <a:t>ie</a:t>
              </a:r>
              <a:r>
                <a:rPr lang="de-DE" dirty="0"/>
                <a:t> s</a:t>
              </a:r>
              <a:r>
                <a:rPr dirty="0" err="1"/>
                <a:t>ammelt</a:t>
              </a:r>
              <a:r>
                <a:rPr dirty="0"/>
                <a:t> </a:t>
              </a:r>
              <a:r>
                <a:rPr dirty="0" err="1"/>
                <a:t>Vorschläge</a:t>
              </a:r>
              <a:r>
                <a:rPr dirty="0"/>
                <a:t> der </a:t>
              </a:r>
              <a:r>
                <a:rPr dirty="0" err="1"/>
                <a:t>Verbraucher</a:t>
              </a:r>
              <a:r>
                <a:rPr dirty="0"/>
                <a:t>, die </a:t>
              </a:r>
              <a:r>
                <a:rPr dirty="0" err="1"/>
                <a:t>zur</a:t>
              </a:r>
              <a:r>
                <a:rPr dirty="0"/>
                <a:t> </a:t>
              </a:r>
              <a:r>
                <a:rPr dirty="0" err="1"/>
                <a:t>Lösung</a:t>
              </a:r>
              <a:r>
                <a:rPr dirty="0"/>
                <a:t> der </a:t>
              </a:r>
              <a:r>
                <a:rPr dirty="0" err="1"/>
                <a:t>Probleme</a:t>
              </a:r>
              <a:r>
                <a:rPr dirty="0"/>
                <a:t> </a:t>
              </a:r>
              <a:r>
                <a:rPr dirty="0" err="1"/>
                <a:t>erforderlich</a:t>
              </a:r>
              <a:r>
                <a:rPr dirty="0"/>
                <a:t> </a:t>
              </a:r>
              <a:r>
                <a:rPr dirty="0" err="1"/>
                <a:t>sind</a:t>
              </a:r>
              <a:r>
                <a:rPr dirty="0"/>
                <a:t>.</a:t>
              </a:r>
            </a:p>
          </p:txBody>
        </p:sp>
      </p:grpSp>
      <p:sp>
        <p:nvSpPr>
          <p:cNvPr id="603" name="Text Placeholder 4"/>
          <p:cNvSpPr txBox="1"/>
          <p:nvPr/>
        </p:nvSpPr>
        <p:spPr>
          <a:xfrm>
            <a:off x="1592717" y="819111"/>
            <a:ext cx="5867777" cy="1172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MARKTFORSCHUNG - WARUM WIRD SIE BENÖTIGT?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Text Placeholder 5"/>
          <p:cNvSpPr>
            <a:spLocks noGrp="1"/>
          </p:cNvSpPr>
          <p:nvPr>
            <p:ph type="body" idx="21"/>
          </p:nvPr>
        </p:nvSpPr>
        <p:spPr>
          <a:xfrm>
            <a:off x="270347" y="2409806"/>
            <a:ext cx="7581729" cy="423804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lstStyle/>
          <a:p>
            <a:pPr marL="233172" indent="-233172" defTabSz="621791">
              <a:spcBef>
                <a:spcPts val="100"/>
              </a:spcBef>
              <a:buClr>
                <a:srgbClr val="C54A9A"/>
              </a:buClr>
              <a:buSzPct val="100000"/>
              <a:buFont typeface="Arial"/>
              <a:buChar char="•"/>
              <a:defRPr sz="2176"/>
            </a:pPr>
            <a:r>
              <a:rPr dirty="0"/>
              <a:t>Wie </a:t>
            </a:r>
            <a:r>
              <a:rPr dirty="0" err="1"/>
              <a:t>groß</a:t>
            </a:r>
            <a:r>
              <a:rPr dirty="0"/>
              <a:t> </a:t>
            </a:r>
            <a:r>
              <a:rPr dirty="0" err="1"/>
              <a:t>ist</a:t>
            </a:r>
            <a:r>
              <a:rPr dirty="0"/>
              <a:t> der </a:t>
            </a:r>
            <a:r>
              <a:rPr dirty="0" err="1"/>
              <a:t>Markt</a:t>
            </a:r>
            <a:r>
              <a:rPr dirty="0"/>
              <a:t>? </a:t>
            </a:r>
          </a:p>
          <a:p>
            <a:pPr marL="233172" indent="-233172" defTabSz="621791">
              <a:spcBef>
                <a:spcPts val="100"/>
              </a:spcBef>
              <a:buClr>
                <a:srgbClr val="C54A9A"/>
              </a:buClr>
              <a:buSzPct val="100000"/>
              <a:buFont typeface="Arial"/>
              <a:buChar char="•"/>
              <a:defRPr sz="2176"/>
            </a:pPr>
            <a:r>
              <a:rPr dirty="0" err="1"/>
              <a:t>Wer</a:t>
            </a:r>
            <a:r>
              <a:rPr dirty="0"/>
              <a:t> </a:t>
            </a:r>
            <a:r>
              <a:rPr dirty="0" err="1"/>
              <a:t>sind</a:t>
            </a:r>
            <a:r>
              <a:rPr dirty="0"/>
              <a:t> die </a:t>
            </a:r>
            <a:r>
              <a:rPr dirty="0" err="1"/>
              <a:t>potenziellen</a:t>
            </a:r>
            <a:r>
              <a:rPr dirty="0"/>
              <a:t> </a:t>
            </a:r>
            <a:r>
              <a:rPr dirty="0" err="1"/>
              <a:t>Wettbewerber</a:t>
            </a:r>
            <a:r>
              <a:rPr dirty="0"/>
              <a:t>? </a:t>
            </a:r>
          </a:p>
          <a:p>
            <a:pPr defTabSz="621791">
              <a:spcBef>
                <a:spcPts val="600"/>
              </a:spcBef>
              <a:defRPr sz="2176"/>
            </a:pPr>
            <a:br>
              <a:rPr dirty="0"/>
            </a:br>
            <a:r>
              <a:rPr lang="de-DE" dirty="0"/>
              <a:t>Konsultiere</a:t>
            </a:r>
            <a:r>
              <a:rPr dirty="0"/>
              <a:t> </a:t>
            </a:r>
            <a:r>
              <a:rPr u="sng" dirty="0">
                <a:solidFill>
                  <a:srgbClr val="0563C1"/>
                </a:solidFill>
                <a:uFill>
                  <a:solidFill>
                    <a:srgbClr val="0563C1"/>
                  </a:solidFill>
                </a:uFill>
                <a:hlinkClick r:id="rId2"/>
              </a:rPr>
              <a:t>Google Trends</a:t>
            </a:r>
            <a:r>
              <a:rPr dirty="0"/>
              <a:t>. </a:t>
            </a:r>
            <a:r>
              <a:rPr dirty="0" err="1"/>
              <a:t>Melde</a:t>
            </a:r>
            <a:r>
              <a:rPr dirty="0"/>
              <a:t> dich </a:t>
            </a:r>
            <a:r>
              <a:rPr dirty="0" err="1"/>
              <a:t>für</a:t>
            </a:r>
            <a:r>
              <a:rPr dirty="0"/>
              <a:t> </a:t>
            </a:r>
            <a:r>
              <a:rPr lang="en-GB" dirty="0">
                <a:hlinkClick r:id="rId3"/>
              </a:rPr>
              <a:t>Google Alerts </a:t>
            </a:r>
            <a:r>
              <a:rPr dirty="0"/>
              <a:t>an. </a:t>
            </a:r>
            <a:r>
              <a:rPr dirty="0" err="1"/>
              <a:t>Melde</a:t>
            </a:r>
            <a:r>
              <a:rPr dirty="0"/>
              <a:t> dich </a:t>
            </a:r>
            <a:r>
              <a:rPr dirty="0" err="1"/>
              <a:t>für</a:t>
            </a:r>
            <a:r>
              <a:rPr dirty="0"/>
              <a:t> </a:t>
            </a:r>
            <a:r>
              <a:rPr lang="en-GB" dirty="0">
                <a:hlinkClick r:id="rId4"/>
              </a:rPr>
              <a:t>Google AdWords </a:t>
            </a:r>
            <a:r>
              <a:rPr dirty="0"/>
              <a:t>an und </a:t>
            </a:r>
            <a:r>
              <a:rPr dirty="0" err="1"/>
              <a:t>nutze</a:t>
            </a:r>
            <a:r>
              <a:rPr dirty="0"/>
              <a:t> den </a:t>
            </a:r>
            <a:r>
              <a:rPr lang="en-GB" dirty="0">
                <a:hlinkClick r:id="rId5"/>
              </a:rPr>
              <a:t>Keyword Planner</a:t>
            </a:r>
            <a:r>
              <a:rPr lang="en-GB" dirty="0"/>
              <a:t> </a:t>
            </a:r>
            <a:r>
              <a:rPr dirty="0" err="1"/>
              <a:t>zur</a:t>
            </a:r>
            <a:r>
              <a:rPr dirty="0"/>
              <a:t> Inspiration. </a:t>
            </a:r>
          </a:p>
          <a:p>
            <a:pPr defTabSz="621791">
              <a:spcBef>
                <a:spcPts val="600"/>
              </a:spcBef>
              <a:defRPr sz="2176"/>
            </a:pPr>
            <a:r>
              <a:rPr dirty="0" err="1"/>
              <a:t>Googel</a:t>
            </a:r>
            <a:r>
              <a:rPr dirty="0"/>
              <a:t> "XYZ </a:t>
            </a:r>
            <a:r>
              <a:rPr dirty="0" err="1"/>
              <a:t>Branchenbericht</a:t>
            </a:r>
            <a:r>
              <a:rPr dirty="0"/>
              <a:t>" </a:t>
            </a:r>
            <a:r>
              <a:rPr dirty="0" err="1"/>
              <a:t>oder</a:t>
            </a:r>
            <a:r>
              <a:rPr dirty="0"/>
              <a:t> "XYZ </a:t>
            </a:r>
            <a:r>
              <a:rPr dirty="0" err="1"/>
              <a:t>Marktanalyse</a:t>
            </a:r>
            <a:r>
              <a:rPr dirty="0"/>
              <a:t>", um </a:t>
            </a:r>
            <a:r>
              <a:rPr dirty="0" err="1"/>
              <a:t>Statistiken</a:t>
            </a:r>
            <a:r>
              <a:rPr dirty="0"/>
              <a:t> und </a:t>
            </a:r>
            <a:r>
              <a:rPr dirty="0" err="1"/>
              <a:t>Daten</a:t>
            </a:r>
            <a:r>
              <a:rPr dirty="0"/>
              <a:t> </a:t>
            </a:r>
            <a:r>
              <a:rPr dirty="0" err="1"/>
              <a:t>über</a:t>
            </a:r>
            <a:r>
              <a:rPr dirty="0"/>
              <a:t> </a:t>
            </a:r>
            <a:r>
              <a:rPr dirty="0" err="1"/>
              <a:t>deinen</a:t>
            </a:r>
            <a:r>
              <a:rPr dirty="0"/>
              <a:t> </a:t>
            </a:r>
            <a:r>
              <a:rPr dirty="0" err="1"/>
              <a:t>Markt</a:t>
            </a:r>
            <a:r>
              <a:rPr dirty="0"/>
              <a:t> </a:t>
            </a:r>
            <a:r>
              <a:rPr dirty="0" err="1"/>
              <a:t>zu</a:t>
            </a:r>
            <a:r>
              <a:rPr dirty="0"/>
              <a:t> </a:t>
            </a:r>
            <a:r>
              <a:rPr dirty="0" err="1"/>
              <a:t>erhalten</a:t>
            </a:r>
            <a:r>
              <a:rPr dirty="0"/>
              <a:t>. </a:t>
            </a:r>
          </a:p>
          <a:p>
            <a:pPr defTabSz="621791">
              <a:spcBef>
                <a:spcPts val="600"/>
              </a:spcBef>
              <a:defRPr sz="2176"/>
            </a:pPr>
            <a:r>
              <a:rPr dirty="0" err="1"/>
              <a:t>Achte</a:t>
            </a:r>
            <a:r>
              <a:rPr dirty="0"/>
              <a:t> auf die </a:t>
            </a:r>
            <a:r>
              <a:rPr dirty="0" err="1"/>
              <a:t>verwandten</a:t>
            </a:r>
            <a:r>
              <a:rPr dirty="0"/>
              <a:t> </a:t>
            </a:r>
            <a:r>
              <a:rPr dirty="0" err="1"/>
              <a:t>Suchbegriffe</a:t>
            </a:r>
            <a:r>
              <a:rPr dirty="0"/>
              <a:t>, die Google am Ende der </a:t>
            </a:r>
            <a:r>
              <a:rPr u="sng" dirty="0" err="1">
                <a:solidFill>
                  <a:srgbClr val="0563C1"/>
                </a:solidFill>
                <a:uFill>
                  <a:solidFill>
                    <a:srgbClr val="0563C1"/>
                  </a:solidFill>
                </a:uFill>
                <a:hlinkClick r:id="rId6"/>
              </a:rPr>
              <a:t>Suchergebnisseite</a:t>
            </a:r>
            <a:r>
              <a:rPr dirty="0"/>
              <a:t> </a:t>
            </a:r>
            <a:r>
              <a:rPr dirty="0" err="1"/>
              <a:t>anzeigt</a:t>
            </a:r>
            <a:r>
              <a:rPr dirty="0"/>
              <a:t>. </a:t>
            </a:r>
            <a:r>
              <a:rPr dirty="0" err="1"/>
              <a:t>Recherchiere</a:t>
            </a:r>
            <a:r>
              <a:rPr dirty="0"/>
              <a:t> </a:t>
            </a:r>
            <a:r>
              <a:rPr dirty="0" err="1"/>
              <a:t>über</a:t>
            </a:r>
            <a:r>
              <a:rPr dirty="0"/>
              <a:t> </a:t>
            </a:r>
            <a:r>
              <a:rPr dirty="0" err="1"/>
              <a:t>ein</a:t>
            </a:r>
            <a:r>
              <a:rPr dirty="0"/>
              <a:t> </a:t>
            </a:r>
            <a:r>
              <a:rPr dirty="0" err="1"/>
              <a:t>Unternehmen</a:t>
            </a:r>
            <a:r>
              <a:rPr dirty="0"/>
              <a:t>, das </a:t>
            </a:r>
            <a:r>
              <a:rPr dirty="0" err="1"/>
              <a:t>etwas</a:t>
            </a:r>
            <a:r>
              <a:rPr dirty="0"/>
              <a:t> </a:t>
            </a:r>
            <a:r>
              <a:rPr dirty="0" err="1"/>
              <a:t>Ähnliches</a:t>
            </a:r>
            <a:r>
              <a:rPr dirty="0"/>
              <a:t> </a:t>
            </a:r>
            <a:r>
              <a:rPr dirty="0" err="1"/>
              <a:t>wie</a:t>
            </a:r>
            <a:r>
              <a:rPr dirty="0"/>
              <a:t> </a:t>
            </a:r>
            <a:r>
              <a:rPr dirty="0" err="1"/>
              <a:t>deins</a:t>
            </a:r>
            <a:r>
              <a:rPr dirty="0"/>
              <a:t> </a:t>
            </a:r>
            <a:r>
              <a:rPr dirty="0" err="1"/>
              <a:t>macht</a:t>
            </a:r>
            <a:r>
              <a:rPr dirty="0"/>
              <a:t>, und seine </a:t>
            </a:r>
            <a:r>
              <a:rPr dirty="0" err="1"/>
              <a:t>Konkurrenten</a:t>
            </a:r>
            <a:r>
              <a:rPr dirty="0"/>
              <a:t>. </a:t>
            </a:r>
          </a:p>
          <a:p>
            <a:pPr defTabSz="621791">
              <a:spcBef>
                <a:spcPts val="600"/>
              </a:spcBef>
              <a:defRPr sz="2176"/>
            </a:pPr>
            <a:r>
              <a:rPr dirty="0" err="1"/>
              <a:t>Recherchiere</a:t>
            </a:r>
            <a:r>
              <a:rPr dirty="0"/>
              <a:t> </a:t>
            </a:r>
            <a:r>
              <a:rPr lang="de-DE" dirty="0"/>
              <a:t> ausführlich </a:t>
            </a:r>
            <a:r>
              <a:rPr dirty="0"/>
              <a:t>und </a:t>
            </a:r>
            <a:r>
              <a:rPr dirty="0" err="1"/>
              <a:t>grabe</a:t>
            </a:r>
            <a:r>
              <a:rPr dirty="0"/>
              <a:t> </a:t>
            </a:r>
            <a:r>
              <a:rPr dirty="0" err="1"/>
              <a:t>tief</a:t>
            </a:r>
            <a:r>
              <a:rPr dirty="0"/>
              <a:t>.</a:t>
            </a:r>
          </a:p>
        </p:txBody>
      </p:sp>
      <p:grpSp>
        <p:nvGrpSpPr>
          <p:cNvPr id="612" name="Google Shape;518;p39"/>
          <p:cNvGrpSpPr/>
          <p:nvPr/>
        </p:nvGrpSpPr>
        <p:grpSpPr>
          <a:xfrm>
            <a:off x="337424" y="1053392"/>
            <a:ext cx="645889" cy="697314"/>
            <a:chOff x="37" y="39"/>
            <a:chExt cx="645888" cy="697312"/>
          </a:xfrm>
        </p:grpSpPr>
        <p:sp>
          <p:nvSpPr>
            <p:cNvPr id="606"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607"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08"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609"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10"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11"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grpSp>
        <p:nvGrpSpPr>
          <p:cNvPr id="616" name="Group 17"/>
          <p:cNvGrpSpPr/>
          <p:nvPr/>
        </p:nvGrpSpPr>
        <p:grpSpPr>
          <a:xfrm>
            <a:off x="8441356" y="635405"/>
            <a:ext cx="3187118" cy="3928610"/>
            <a:chOff x="0" y="0"/>
            <a:chExt cx="3187117" cy="3928609"/>
          </a:xfrm>
        </p:grpSpPr>
        <p:pic>
          <p:nvPicPr>
            <p:cNvPr id="613" name="Picture 18" descr="Picture 18"/>
            <p:cNvPicPr>
              <a:picLocks noChangeAspect="1"/>
            </p:cNvPicPr>
            <p:nvPr/>
          </p:nvPicPr>
          <p:blipFill>
            <a:blip r:embed="rId7"/>
            <a:stretch>
              <a:fillRect/>
            </a:stretch>
          </p:blipFill>
          <p:spPr>
            <a:xfrm>
              <a:off x="0" y="0"/>
              <a:ext cx="3187118" cy="3928610"/>
            </a:xfrm>
            <a:prstGeom prst="rect">
              <a:avLst/>
            </a:prstGeom>
            <a:ln w="12700" cap="flat">
              <a:noFill/>
              <a:miter lim="400000"/>
            </a:ln>
            <a:effectLst/>
          </p:spPr>
        </p:pic>
        <p:pic>
          <p:nvPicPr>
            <p:cNvPr id="614" name="Picture 19" descr="Picture 19"/>
            <p:cNvPicPr>
              <a:picLocks noChangeAspect="1"/>
            </p:cNvPicPr>
            <p:nvPr/>
          </p:nvPicPr>
          <p:blipFill>
            <a:blip r:embed="rId8"/>
            <a:stretch>
              <a:fillRect/>
            </a:stretch>
          </p:blipFill>
          <p:spPr>
            <a:xfrm>
              <a:off x="76825" y="1556448"/>
              <a:ext cx="421213" cy="459371"/>
            </a:xfrm>
            <a:prstGeom prst="rect">
              <a:avLst/>
            </a:prstGeom>
            <a:ln w="12700" cap="flat">
              <a:noFill/>
              <a:miter lim="400000"/>
            </a:ln>
            <a:effectLst/>
          </p:spPr>
        </p:pic>
        <p:pic>
          <p:nvPicPr>
            <p:cNvPr id="615" name="Picture 26" descr="Picture 26"/>
            <p:cNvPicPr>
              <a:picLocks noChangeAspect="1"/>
            </p:cNvPicPr>
            <p:nvPr/>
          </p:nvPicPr>
          <p:blipFill>
            <a:blip r:embed="rId8"/>
            <a:stretch>
              <a:fillRect/>
            </a:stretch>
          </p:blipFill>
          <p:spPr>
            <a:xfrm flipH="1">
              <a:off x="2168978" y="1848161"/>
              <a:ext cx="421213" cy="459372"/>
            </a:xfrm>
            <a:prstGeom prst="rect">
              <a:avLst/>
            </a:prstGeom>
            <a:ln w="12700" cap="flat">
              <a:noFill/>
              <a:miter lim="400000"/>
            </a:ln>
            <a:effectLst/>
          </p:spPr>
        </p:pic>
      </p:grpSp>
      <p:sp>
        <p:nvSpPr>
          <p:cNvPr id="617" name="Text Placeholder 4"/>
          <p:cNvSpPr txBox="1"/>
          <p:nvPr/>
        </p:nvSpPr>
        <p:spPr>
          <a:xfrm>
            <a:off x="1586565" y="857192"/>
            <a:ext cx="5306926" cy="1096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C54A9A"/>
                </a:solidFill>
              </a:defRPr>
            </a:lvl1pPr>
          </a:lstStyle>
          <a:p>
            <a:r>
              <a:t>Recherchiere zuerst das große Ganze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Text Placeholder 5"/>
          <p:cNvSpPr>
            <a:spLocks noGrp="1"/>
          </p:cNvSpPr>
          <p:nvPr>
            <p:ph type="body" idx="21"/>
          </p:nvPr>
        </p:nvSpPr>
        <p:spPr>
          <a:xfrm>
            <a:off x="270914" y="2471197"/>
            <a:ext cx="7435456" cy="3845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a:defRPr>
                <a:solidFill>
                  <a:srgbClr val="C54A9A"/>
                </a:solidFill>
              </a:defRPr>
            </a:pPr>
            <a:r>
              <a:rPr dirty="0"/>
              <a:t>KANNST DU DIESE FRAGEN MIT JA BEANTWORTEN?  </a:t>
            </a:r>
          </a:p>
          <a:p>
            <a:pPr marL="355600" indent="-317500">
              <a:buClr>
                <a:srgbClr val="C54A9A"/>
              </a:buClr>
              <a:buSzPct val="100000"/>
              <a:buChar char="✓"/>
              <a:defRPr>
                <a:solidFill>
                  <a:srgbClr val="C54A9A"/>
                </a:solidFill>
              </a:defRPr>
            </a:pPr>
            <a:r>
              <a:rPr dirty="0" err="1">
                <a:solidFill>
                  <a:srgbClr val="142D55"/>
                </a:solidFill>
              </a:rPr>
              <a:t>Gibt</a:t>
            </a:r>
            <a:r>
              <a:rPr dirty="0">
                <a:solidFill>
                  <a:srgbClr val="142D55"/>
                </a:solidFill>
              </a:rPr>
              <a:t> es </a:t>
            </a:r>
            <a:r>
              <a:rPr dirty="0" err="1">
                <a:solidFill>
                  <a:srgbClr val="142D55"/>
                </a:solidFill>
              </a:rPr>
              <a:t>einen</a:t>
            </a:r>
            <a:r>
              <a:rPr dirty="0">
                <a:solidFill>
                  <a:srgbClr val="142D55"/>
                </a:solidFill>
              </a:rPr>
              <a:t> </a:t>
            </a:r>
            <a:r>
              <a:rPr dirty="0" err="1">
                <a:solidFill>
                  <a:srgbClr val="142D55"/>
                </a:solidFill>
              </a:rPr>
              <a:t>Aufwärtstrend</a:t>
            </a:r>
            <a:r>
              <a:rPr dirty="0">
                <a:solidFill>
                  <a:srgbClr val="142D55"/>
                </a:solidFill>
              </a:rPr>
              <a:t> und </a:t>
            </a:r>
            <a:r>
              <a:rPr dirty="0" err="1">
                <a:solidFill>
                  <a:srgbClr val="142D55"/>
                </a:solidFill>
              </a:rPr>
              <a:t>ein</a:t>
            </a:r>
            <a:r>
              <a:rPr dirty="0">
                <a:solidFill>
                  <a:srgbClr val="142D55"/>
                </a:solidFill>
              </a:rPr>
              <a:t> </a:t>
            </a:r>
            <a:r>
              <a:rPr dirty="0" err="1">
                <a:solidFill>
                  <a:srgbClr val="142D55"/>
                </a:solidFill>
              </a:rPr>
              <a:t>Branchenwachstum</a:t>
            </a:r>
            <a:r>
              <a:rPr dirty="0">
                <a:solidFill>
                  <a:srgbClr val="142D55"/>
                </a:solidFill>
              </a:rPr>
              <a:t>, das </a:t>
            </a:r>
            <a:r>
              <a:rPr dirty="0" err="1">
                <a:solidFill>
                  <a:srgbClr val="142D55"/>
                </a:solidFill>
              </a:rPr>
              <a:t>mit</a:t>
            </a:r>
            <a:r>
              <a:rPr dirty="0">
                <a:solidFill>
                  <a:srgbClr val="142D55"/>
                </a:solidFill>
              </a:rPr>
              <a:t> </a:t>
            </a:r>
            <a:r>
              <a:rPr dirty="0" err="1">
                <a:solidFill>
                  <a:srgbClr val="142D55"/>
                </a:solidFill>
              </a:rPr>
              <a:t>deiner</a:t>
            </a:r>
            <a:r>
              <a:rPr dirty="0">
                <a:solidFill>
                  <a:srgbClr val="142D55"/>
                </a:solidFill>
              </a:rPr>
              <a:t> Idee </a:t>
            </a:r>
            <a:r>
              <a:rPr dirty="0" err="1">
                <a:solidFill>
                  <a:srgbClr val="142D55"/>
                </a:solidFill>
              </a:rPr>
              <a:t>zusammenhängt</a:t>
            </a:r>
            <a:r>
              <a:rPr dirty="0">
                <a:solidFill>
                  <a:srgbClr val="142D55"/>
                </a:solidFill>
              </a:rPr>
              <a:t>? </a:t>
            </a:r>
          </a:p>
          <a:p>
            <a:pPr marL="355600" indent="-317500">
              <a:buClr>
                <a:srgbClr val="C54A9A"/>
              </a:buClr>
              <a:buSzPct val="100000"/>
              <a:buChar char="✓"/>
              <a:defRPr>
                <a:solidFill>
                  <a:srgbClr val="C54A9A"/>
                </a:solidFill>
              </a:defRPr>
            </a:pPr>
            <a:r>
              <a:rPr dirty="0" err="1">
                <a:solidFill>
                  <a:srgbClr val="142D55"/>
                </a:solidFill>
              </a:rPr>
              <a:t>Kannst</a:t>
            </a:r>
            <a:r>
              <a:rPr dirty="0">
                <a:solidFill>
                  <a:srgbClr val="142D55"/>
                </a:solidFill>
              </a:rPr>
              <a:t> du </a:t>
            </a:r>
            <a:r>
              <a:rPr dirty="0" err="1">
                <a:solidFill>
                  <a:srgbClr val="142D55"/>
                </a:solidFill>
              </a:rPr>
              <a:t>bestehende</a:t>
            </a:r>
            <a:r>
              <a:rPr dirty="0">
                <a:solidFill>
                  <a:srgbClr val="142D55"/>
                </a:solidFill>
              </a:rPr>
              <a:t> </a:t>
            </a:r>
            <a:r>
              <a:rPr dirty="0" err="1">
                <a:solidFill>
                  <a:srgbClr val="142D55"/>
                </a:solidFill>
              </a:rPr>
              <a:t>Unternehmen</a:t>
            </a:r>
            <a:r>
              <a:rPr dirty="0">
                <a:solidFill>
                  <a:srgbClr val="142D55"/>
                </a:solidFill>
              </a:rPr>
              <a:t> in </a:t>
            </a:r>
            <a:r>
              <a:rPr dirty="0" err="1">
                <a:solidFill>
                  <a:srgbClr val="142D55"/>
                </a:solidFill>
              </a:rPr>
              <a:t>deinem</a:t>
            </a:r>
            <a:r>
              <a:rPr dirty="0">
                <a:solidFill>
                  <a:srgbClr val="142D55"/>
                </a:solidFill>
              </a:rPr>
              <a:t> </a:t>
            </a:r>
            <a:r>
              <a:rPr dirty="0" err="1">
                <a:solidFill>
                  <a:srgbClr val="142D55"/>
                </a:solidFill>
              </a:rPr>
              <a:t>Markt</a:t>
            </a:r>
            <a:r>
              <a:rPr dirty="0">
                <a:solidFill>
                  <a:srgbClr val="142D55"/>
                </a:solidFill>
              </a:rPr>
              <a:t> </a:t>
            </a:r>
            <a:r>
              <a:rPr dirty="0" err="1">
                <a:solidFill>
                  <a:srgbClr val="142D55"/>
                </a:solidFill>
              </a:rPr>
              <a:t>finden</a:t>
            </a:r>
            <a:r>
              <a:rPr dirty="0">
                <a:solidFill>
                  <a:srgbClr val="142D55"/>
                </a:solidFill>
              </a:rPr>
              <a:t>, die </a:t>
            </a:r>
            <a:r>
              <a:rPr dirty="0" err="1">
                <a:solidFill>
                  <a:srgbClr val="142D55"/>
                </a:solidFill>
              </a:rPr>
              <a:t>bereits</a:t>
            </a:r>
            <a:r>
              <a:rPr dirty="0">
                <a:solidFill>
                  <a:srgbClr val="142D55"/>
                </a:solidFill>
              </a:rPr>
              <a:t> gut </a:t>
            </a:r>
            <a:r>
              <a:rPr dirty="0" err="1">
                <a:solidFill>
                  <a:srgbClr val="142D55"/>
                </a:solidFill>
              </a:rPr>
              <a:t>laufen</a:t>
            </a:r>
            <a:r>
              <a:rPr dirty="0">
                <a:solidFill>
                  <a:srgbClr val="142D55"/>
                </a:solidFill>
              </a:rPr>
              <a:t>, um </a:t>
            </a:r>
            <a:r>
              <a:rPr dirty="0" err="1">
                <a:solidFill>
                  <a:srgbClr val="142D55"/>
                </a:solidFill>
              </a:rPr>
              <a:t>zu</a:t>
            </a:r>
            <a:r>
              <a:rPr dirty="0">
                <a:solidFill>
                  <a:srgbClr val="142D55"/>
                </a:solidFill>
              </a:rPr>
              <a:t> </a:t>
            </a:r>
            <a:r>
              <a:rPr dirty="0" err="1">
                <a:solidFill>
                  <a:srgbClr val="142D55"/>
                </a:solidFill>
              </a:rPr>
              <a:t>zeigen</a:t>
            </a:r>
            <a:r>
              <a:rPr dirty="0">
                <a:solidFill>
                  <a:srgbClr val="142D55"/>
                </a:solidFill>
              </a:rPr>
              <a:t>, </a:t>
            </a:r>
            <a:r>
              <a:rPr dirty="0" err="1">
                <a:solidFill>
                  <a:srgbClr val="142D55"/>
                </a:solidFill>
              </a:rPr>
              <a:t>dass</a:t>
            </a:r>
            <a:r>
              <a:rPr dirty="0">
                <a:solidFill>
                  <a:srgbClr val="142D55"/>
                </a:solidFill>
              </a:rPr>
              <a:t> es </a:t>
            </a:r>
            <a:r>
              <a:rPr dirty="0" err="1">
                <a:solidFill>
                  <a:srgbClr val="142D55"/>
                </a:solidFill>
              </a:rPr>
              <a:t>tatsächlich</a:t>
            </a:r>
            <a:r>
              <a:rPr dirty="0">
                <a:solidFill>
                  <a:srgbClr val="142D55"/>
                </a:solidFill>
              </a:rPr>
              <a:t> </a:t>
            </a:r>
            <a:r>
              <a:rPr dirty="0" err="1">
                <a:solidFill>
                  <a:srgbClr val="142D55"/>
                </a:solidFill>
              </a:rPr>
              <a:t>eine</a:t>
            </a:r>
            <a:r>
              <a:rPr dirty="0">
                <a:solidFill>
                  <a:srgbClr val="142D55"/>
                </a:solidFill>
              </a:rPr>
              <a:t> </a:t>
            </a:r>
            <a:r>
              <a:rPr dirty="0" err="1">
                <a:solidFill>
                  <a:srgbClr val="142D55"/>
                </a:solidFill>
              </a:rPr>
              <a:t>Marktnachfrage</a:t>
            </a:r>
            <a:r>
              <a:rPr dirty="0">
                <a:solidFill>
                  <a:srgbClr val="142D55"/>
                </a:solidFill>
              </a:rPr>
              <a:t> </a:t>
            </a:r>
            <a:r>
              <a:rPr dirty="0" err="1">
                <a:solidFill>
                  <a:srgbClr val="142D55"/>
                </a:solidFill>
              </a:rPr>
              <a:t>gibt</a:t>
            </a:r>
            <a:r>
              <a:rPr dirty="0">
                <a:solidFill>
                  <a:srgbClr val="142D55"/>
                </a:solidFill>
              </a:rPr>
              <a:t>? </a:t>
            </a:r>
          </a:p>
          <a:p>
            <a:pPr marL="355600" indent="-317500">
              <a:buClr>
                <a:srgbClr val="C54A9A"/>
              </a:buClr>
              <a:buSzPct val="100000"/>
              <a:buChar char="✓"/>
              <a:defRPr>
                <a:solidFill>
                  <a:srgbClr val="C54A9A"/>
                </a:solidFill>
              </a:defRPr>
            </a:pPr>
            <a:r>
              <a:rPr dirty="0" err="1">
                <a:solidFill>
                  <a:srgbClr val="142D55"/>
                </a:solidFill>
              </a:rPr>
              <a:t>Gibt</a:t>
            </a:r>
            <a:r>
              <a:rPr dirty="0">
                <a:solidFill>
                  <a:srgbClr val="142D55"/>
                </a:solidFill>
              </a:rPr>
              <a:t> es </a:t>
            </a:r>
            <a:r>
              <a:rPr dirty="0" err="1">
                <a:solidFill>
                  <a:srgbClr val="142D55"/>
                </a:solidFill>
              </a:rPr>
              <a:t>bedeutsame</a:t>
            </a:r>
            <a:r>
              <a:rPr dirty="0">
                <a:solidFill>
                  <a:srgbClr val="142D55"/>
                </a:solidFill>
              </a:rPr>
              <a:t> </a:t>
            </a:r>
            <a:r>
              <a:rPr dirty="0" err="1">
                <a:solidFill>
                  <a:srgbClr val="142D55"/>
                </a:solidFill>
              </a:rPr>
              <a:t>Unterschiede</a:t>
            </a:r>
            <a:r>
              <a:rPr dirty="0">
                <a:solidFill>
                  <a:srgbClr val="142D55"/>
                </a:solidFill>
              </a:rPr>
              <a:t> </a:t>
            </a:r>
            <a:r>
              <a:rPr dirty="0" err="1">
                <a:solidFill>
                  <a:srgbClr val="142D55"/>
                </a:solidFill>
              </a:rPr>
              <a:t>zwischen</a:t>
            </a:r>
            <a:r>
              <a:rPr dirty="0">
                <a:solidFill>
                  <a:srgbClr val="142D55"/>
                </a:solidFill>
              </a:rPr>
              <a:t> dem, was auf dem </a:t>
            </a:r>
            <a:r>
              <a:rPr dirty="0" err="1">
                <a:solidFill>
                  <a:srgbClr val="142D55"/>
                </a:solidFill>
              </a:rPr>
              <a:t>Markt</a:t>
            </a:r>
            <a:r>
              <a:rPr dirty="0">
                <a:solidFill>
                  <a:srgbClr val="142D55"/>
                </a:solidFill>
              </a:rPr>
              <a:t> </a:t>
            </a:r>
            <a:r>
              <a:rPr dirty="0" err="1">
                <a:solidFill>
                  <a:srgbClr val="142D55"/>
                </a:solidFill>
              </a:rPr>
              <a:t>ist</a:t>
            </a:r>
            <a:r>
              <a:rPr dirty="0">
                <a:solidFill>
                  <a:srgbClr val="142D55"/>
                </a:solidFill>
              </a:rPr>
              <a:t>, und dem, was du </a:t>
            </a:r>
            <a:r>
              <a:rPr dirty="0" err="1">
                <a:solidFill>
                  <a:srgbClr val="142D55"/>
                </a:solidFill>
              </a:rPr>
              <a:t>anbieten</a:t>
            </a:r>
            <a:r>
              <a:rPr dirty="0">
                <a:solidFill>
                  <a:srgbClr val="142D55"/>
                </a:solidFill>
              </a:rPr>
              <a:t> </a:t>
            </a:r>
            <a:r>
              <a:rPr dirty="0" err="1">
                <a:solidFill>
                  <a:srgbClr val="142D55"/>
                </a:solidFill>
              </a:rPr>
              <a:t>willst</a:t>
            </a:r>
            <a:r>
              <a:rPr dirty="0">
                <a:solidFill>
                  <a:srgbClr val="142D55"/>
                </a:solidFill>
              </a:rPr>
              <a:t>? ("</a:t>
            </a:r>
            <a:r>
              <a:rPr dirty="0" err="1">
                <a:solidFill>
                  <a:srgbClr val="142D55"/>
                </a:solidFill>
              </a:rPr>
              <a:t>Scheint</a:t>
            </a:r>
            <a:r>
              <a:rPr dirty="0">
                <a:solidFill>
                  <a:srgbClr val="142D55"/>
                </a:solidFill>
              </a:rPr>
              <a:t> so </a:t>
            </a:r>
            <a:r>
              <a:rPr dirty="0" err="1">
                <a:solidFill>
                  <a:srgbClr val="142D55"/>
                </a:solidFill>
              </a:rPr>
              <a:t>zu</a:t>
            </a:r>
            <a:r>
              <a:rPr dirty="0">
                <a:solidFill>
                  <a:srgbClr val="142D55"/>
                </a:solidFill>
              </a:rPr>
              <a:t> sein"</a:t>
            </a:r>
            <a:r>
              <a:rPr lang="de-DE" dirty="0">
                <a:solidFill>
                  <a:srgbClr val="142D55"/>
                </a:solidFill>
              </a:rPr>
              <a:t> </a:t>
            </a:r>
            <a:r>
              <a:rPr dirty="0" err="1">
                <a:solidFill>
                  <a:srgbClr val="142D55"/>
                </a:solidFill>
              </a:rPr>
              <a:t>ist</a:t>
            </a:r>
            <a:r>
              <a:rPr dirty="0">
                <a:solidFill>
                  <a:srgbClr val="142D55"/>
                </a:solidFill>
              </a:rPr>
              <a:t> erst </a:t>
            </a:r>
            <a:r>
              <a:rPr dirty="0" err="1">
                <a:solidFill>
                  <a:srgbClr val="142D55"/>
                </a:solidFill>
              </a:rPr>
              <a:t>einmal</a:t>
            </a:r>
            <a:r>
              <a:rPr dirty="0">
                <a:solidFill>
                  <a:srgbClr val="142D55"/>
                </a:solidFill>
              </a:rPr>
              <a:t> gut </a:t>
            </a:r>
            <a:r>
              <a:rPr dirty="0" err="1">
                <a:solidFill>
                  <a:srgbClr val="142D55"/>
                </a:solidFill>
              </a:rPr>
              <a:t>genug</a:t>
            </a:r>
            <a:r>
              <a:rPr dirty="0">
                <a:solidFill>
                  <a:srgbClr val="142D55"/>
                </a:solidFill>
              </a:rPr>
              <a:t>)</a:t>
            </a:r>
          </a:p>
        </p:txBody>
      </p:sp>
      <p:grpSp>
        <p:nvGrpSpPr>
          <p:cNvPr id="622" name="Group 26"/>
          <p:cNvGrpSpPr/>
          <p:nvPr/>
        </p:nvGrpSpPr>
        <p:grpSpPr>
          <a:xfrm>
            <a:off x="8507414" y="3077353"/>
            <a:ext cx="3223172" cy="2994984"/>
            <a:chOff x="0" y="0"/>
            <a:chExt cx="3223171" cy="2994983"/>
          </a:xfrm>
        </p:grpSpPr>
        <p:pic>
          <p:nvPicPr>
            <p:cNvPr id="620" name="Picture 27" descr="Picture 27"/>
            <p:cNvPicPr>
              <a:picLocks noChangeAspect="1"/>
            </p:cNvPicPr>
            <p:nvPr/>
          </p:nvPicPr>
          <p:blipFill>
            <a:blip r:embed="rId2"/>
            <a:stretch>
              <a:fillRect/>
            </a:stretch>
          </p:blipFill>
          <p:spPr>
            <a:xfrm>
              <a:off x="0" y="0"/>
              <a:ext cx="3223172" cy="2994984"/>
            </a:xfrm>
            <a:prstGeom prst="rect">
              <a:avLst/>
            </a:prstGeom>
            <a:ln w="12700" cap="flat">
              <a:noFill/>
              <a:miter lim="400000"/>
            </a:ln>
            <a:effectLst/>
          </p:spPr>
        </p:pic>
        <p:pic>
          <p:nvPicPr>
            <p:cNvPr id="621" name="Picture 31" descr="Picture 31"/>
            <p:cNvPicPr>
              <a:picLocks noChangeAspect="1"/>
            </p:cNvPicPr>
            <p:nvPr/>
          </p:nvPicPr>
          <p:blipFill>
            <a:blip r:embed="rId3"/>
            <a:stretch>
              <a:fillRect/>
            </a:stretch>
          </p:blipFill>
          <p:spPr>
            <a:xfrm>
              <a:off x="276471" y="1018046"/>
              <a:ext cx="354151" cy="386233"/>
            </a:xfrm>
            <a:prstGeom prst="rect">
              <a:avLst/>
            </a:prstGeom>
            <a:ln w="12700" cap="flat">
              <a:noFill/>
              <a:miter lim="400000"/>
            </a:ln>
            <a:effectLst/>
          </p:spPr>
        </p:pic>
      </p:grpSp>
      <p:sp>
        <p:nvSpPr>
          <p:cNvPr id="623" name="Text Placeholder 4"/>
          <p:cNvSpPr txBox="1"/>
          <p:nvPr/>
        </p:nvSpPr>
        <p:spPr>
          <a:xfrm>
            <a:off x="1586565" y="857192"/>
            <a:ext cx="5306926" cy="1096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C54A9A"/>
                </a:solidFill>
              </a:defRPr>
            </a:lvl1pPr>
          </a:lstStyle>
          <a:p>
            <a:r>
              <a:t>DEIN ZIELMARKT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Rectangle 7"/>
          <p:cNvSpPr/>
          <p:nvPr/>
        </p:nvSpPr>
        <p:spPr>
          <a:xfrm>
            <a:off x="-22746" y="2388419"/>
            <a:ext cx="1407913" cy="4469581"/>
          </a:xfrm>
          <a:prstGeom prst="rect">
            <a:avLst/>
          </a:prstGeom>
          <a:solidFill>
            <a:srgbClr val="C54A9A">
              <a:alpha val="75000"/>
            </a:srgbClr>
          </a:solidFill>
          <a:ln w="12700">
            <a:miter lim="400000"/>
          </a:ln>
        </p:spPr>
        <p:txBody>
          <a:bodyPr lIns="45719" rIns="45719" anchor="ctr"/>
          <a:lstStyle/>
          <a:p>
            <a:pPr algn="ctr">
              <a:defRPr>
                <a:solidFill>
                  <a:srgbClr val="FFFFFF"/>
                </a:solidFill>
              </a:defRPr>
            </a:pPr>
            <a:endParaRPr/>
          </a:p>
        </p:txBody>
      </p:sp>
      <p:sp>
        <p:nvSpPr>
          <p:cNvPr id="319" name="Rectangle 8"/>
          <p:cNvSpPr/>
          <p:nvPr/>
        </p:nvSpPr>
        <p:spPr>
          <a:xfrm>
            <a:off x="10784089" y="-1"/>
            <a:ext cx="1407912" cy="5042138"/>
          </a:xfrm>
          <a:prstGeom prst="rect">
            <a:avLst/>
          </a:prstGeom>
          <a:solidFill>
            <a:srgbClr val="1EB3DD">
              <a:alpha val="75000"/>
            </a:srgbClr>
          </a:solidFill>
          <a:ln w="12700">
            <a:miter lim="400000"/>
          </a:ln>
        </p:spPr>
        <p:txBody>
          <a:bodyPr lIns="45719" rIns="45719" anchor="ctr"/>
          <a:lstStyle/>
          <a:p>
            <a:pPr algn="ctr">
              <a:defRPr>
                <a:solidFill>
                  <a:srgbClr val="FFFFFF"/>
                </a:solidFill>
              </a:defRPr>
            </a:pPr>
            <a:endParaRPr/>
          </a:p>
        </p:txBody>
      </p:sp>
      <p:sp>
        <p:nvSpPr>
          <p:cNvPr id="321" name="TextBox 9"/>
          <p:cNvSpPr txBox="1"/>
          <p:nvPr/>
        </p:nvSpPr>
        <p:spPr>
          <a:xfrm>
            <a:off x="1587500" y="926216"/>
            <a:ext cx="10359795" cy="28146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defRPr>
                <a:solidFill>
                  <a:srgbClr val="1EB3DD"/>
                </a:solidFill>
              </a:defRPr>
            </a:pPr>
            <a:r>
              <a:rPr dirty="0"/>
              <a:t>	</a:t>
            </a:r>
            <a:r>
              <a:rPr sz="2000" dirty="0"/>
              <a:t>								Seiten</a:t>
            </a:r>
          </a:p>
          <a:p>
            <a:pPr>
              <a:lnSpc>
                <a:spcPct val="150000"/>
              </a:lnSpc>
              <a:defRPr sz="2000">
                <a:solidFill>
                  <a:srgbClr val="1EB3DD"/>
                </a:solidFill>
              </a:defRPr>
            </a:pPr>
            <a:r>
              <a:rPr dirty="0"/>
              <a:t>Das </a:t>
            </a:r>
            <a:r>
              <a:rPr dirty="0" err="1"/>
              <a:t>Recherchieren</a:t>
            </a:r>
            <a:r>
              <a:rPr dirty="0"/>
              <a:t> und </a:t>
            </a:r>
            <a:r>
              <a:rPr dirty="0" err="1"/>
              <a:t>Testen</a:t>
            </a:r>
            <a:r>
              <a:rPr dirty="0"/>
              <a:t> </a:t>
            </a:r>
            <a:r>
              <a:rPr dirty="0" err="1"/>
              <a:t>deiner</a:t>
            </a:r>
            <a:r>
              <a:rPr dirty="0"/>
              <a:t> </a:t>
            </a:r>
            <a:r>
              <a:rPr dirty="0" err="1"/>
              <a:t>Geschäftsidee</a:t>
            </a:r>
            <a:r>
              <a:rPr dirty="0"/>
              <a:t> </a:t>
            </a:r>
            <a:r>
              <a:rPr dirty="0" err="1"/>
              <a:t>ist</a:t>
            </a:r>
            <a:r>
              <a:rPr dirty="0"/>
              <a:t> </a:t>
            </a:r>
            <a:r>
              <a:rPr dirty="0" err="1"/>
              <a:t>entscheidend</a:t>
            </a:r>
            <a:r>
              <a:rPr dirty="0"/>
              <a:t> </a:t>
            </a:r>
            <a:br>
              <a:rPr dirty="0"/>
            </a:br>
            <a:r>
              <a:rPr dirty="0" err="1"/>
              <a:t>für</a:t>
            </a:r>
            <a:r>
              <a:rPr dirty="0"/>
              <a:t> den </a:t>
            </a:r>
            <a:r>
              <a:rPr dirty="0" err="1"/>
              <a:t>Erfolg</a:t>
            </a:r>
            <a:r>
              <a:rPr dirty="0"/>
              <a:t>								3 - 11</a:t>
            </a:r>
          </a:p>
          <a:p>
            <a:pPr>
              <a:lnSpc>
                <a:spcPct val="150000"/>
              </a:lnSpc>
              <a:defRPr sz="2000">
                <a:solidFill>
                  <a:srgbClr val="1EB3DD"/>
                </a:solidFill>
              </a:defRPr>
            </a:pPr>
            <a:r>
              <a:rPr dirty="0"/>
              <a:t>Die 4 </a:t>
            </a:r>
            <a:r>
              <a:rPr dirty="0" err="1"/>
              <a:t>Schritte</a:t>
            </a:r>
            <a:r>
              <a:rPr dirty="0"/>
              <a:t> </a:t>
            </a:r>
            <a:r>
              <a:rPr dirty="0" err="1"/>
              <a:t>zum</a:t>
            </a:r>
            <a:r>
              <a:rPr dirty="0"/>
              <a:t> </a:t>
            </a:r>
            <a:r>
              <a:rPr dirty="0" err="1"/>
              <a:t>Testen</a:t>
            </a:r>
            <a:r>
              <a:rPr dirty="0"/>
              <a:t> und </a:t>
            </a:r>
            <a:r>
              <a:rPr dirty="0" err="1"/>
              <a:t>Qualifizieren</a:t>
            </a:r>
            <a:r>
              <a:rPr dirty="0"/>
              <a:t> </a:t>
            </a:r>
            <a:r>
              <a:rPr dirty="0" err="1"/>
              <a:t>deiner</a:t>
            </a:r>
            <a:r>
              <a:rPr dirty="0"/>
              <a:t> </a:t>
            </a:r>
            <a:r>
              <a:rPr dirty="0" err="1"/>
              <a:t>Geschäftsidee</a:t>
            </a:r>
            <a:r>
              <a:rPr dirty="0"/>
              <a:t>		12 - 39</a:t>
            </a:r>
          </a:p>
          <a:p>
            <a:pPr>
              <a:lnSpc>
                <a:spcPct val="150000"/>
              </a:lnSpc>
              <a:defRPr sz="2000">
                <a:solidFill>
                  <a:srgbClr val="1EB3DD"/>
                </a:solidFill>
              </a:defRPr>
            </a:pPr>
            <a:r>
              <a:rPr dirty="0" err="1"/>
              <a:t>Einführung</a:t>
            </a:r>
            <a:r>
              <a:rPr dirty="0"/>
              <a:t> in die </a:t>
            </a:r>
            <a:r>
              <a:rPr dirty="0" err="1"/>
              <a:t>Marktforschung</a:t>
            </a:r>
            <a:r>
              <a:rPr dirty="0"/>
              <a:t>: </a:t>
            </a:r>
            <a:r>
              <a:rPr lang="de-DE" dirty="0"/>
              <a:t>P</a:t>
            </a:r>
            <a:r>
              <a:rPr dirty="0" err="1"/>
              <a:t>raktische</a:t>
            </a:r>
            <a:r>
              <a:rPr dirty="0"/>
              <a:t> </a:t>
            </a:r>
            <a:r>
              <a:rPr dirty="0" err="1"/>
              <a:t>Ansätze</a:t>
            </a:r>
            <a:r>
              <a:rPr dirty="0"/>
              <a:t> 			40 - 76</a:t>
            </a:r>
          </a:p>
          <a:p>
            <a:pPr>
              <a:lnSpc>
                <a:spcPct val="150000"/>
              </a:lnSpc>
              <a:defRPr sz="2000">
                <a:solidFill>
                  <a:srgbClr val="1EB3DD"/>
                </a:solidFill>
              </a:defRPr>
            </a:pPr>
            <a:r>
              <a:rPr lang="de-DE" dirty="0"/>
              <a:t>P</a:t>
            </a:r>
            <a:r>
              <a:rPr dirty="0" err="1"/>
              <a:t>rüfe</a:t>
            </a:r>
            <a:r>
              <a:rPr dirty="0"/>
              <a:t> </a:t>
            </a:r>
            <a:r>
              <a:rPr dirty="0" err="1"/>
              <a:t>deine</a:t>
            </a:r>
            <a:r>
              <a:rPr dirty="0"/>
              <a:t> </a:t>
            </a:r>
            <a:r>
              <a:rPr dirty="0" err="1"/>
              <a:t>Konkurrenz</a:t>
            </a:r>
            <a:r>
              <a:rPr dirty="0"/>
              <a:t>						77 - 79</a:t>
            </a:r>
          </a:p>
        </p:txBody>
      </p:sp>
      <p:sp>
        <p:nvSpPr>
          <p:cNvPr id="322" name="TextBox 1"/>
          <p:cNvSpPr txBox="1"/>
          <p:nvPr/>
        </p:nvSpPr>
        <p:spPr>
          <a:xfrm>
            <a:off x="1587500" y="3713617"/>
            <a:ext cx="6126649" cy="2662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20000"/>
              </a:lnSpc>
              <a:defRPr sz="2400" b="1">
                <a:solidFill>
                  <a:srgbClr val="666666"/>
                </a:solidFill>
              </a:defRPr>
            </a:pPr>
            <a:r>
              <a:t>Forschung im Kontext </a:t>
            </a:r>
          </a:p>
          <a:p>
            <a:pPr>
              <a:defRPr sz="2400">
                <a:solidFill>
                  <a:srgbClr val="F26B27"/>
                </a:solidFill>
              </a:defRPr>
            </a:pPr>
            <a:r>
              <a:t>Es ist wichtig zu berücksichtigen, dass jede Kultur ihre eigenen Besonderheiten, Ansätze und Praktiken hat, und es kann einige Zeit dauern, bis du recherchiert und gelernt hast, wie du potenzielle Kunden und Zielgruppen in deinem Land ansprechen kannst.</a:t>
            </a:r>
          </a:p>
        </p:txBody>
      </p:sp>
      <p:grpSp>
        <p:nvGrpSpPr>
          <p:cNvPr id="325" name="Group 10"/>
          <p:cNvGrpSpPr/>
          <p:nvPr/>
        </p:nvGrpSpPr>
        <p:grpSpPr>
          <a:xfrm>
            <a:off x="8606291" y="3866017"/>
            <a:ext cx="1285655" cy="2088000"/>
            <a:chOff x="0" y="0"/>
            <a:chExt cx="1285654" cy="2087998"/>
          </a:xfrm>
        </p:grpSpPr>
        <p:pic>
          <p:nvPicPr>
            <p:cNvPr id="323" name="Picture 11" descr="Picture 11"/>
            <p:cNvPicPr>
              <a:picLocks noChangeAspect="1"/>
            </p:cNvPicPr>
            <p:nvPr/>
          </p:nvPicPr>
          <p:blipFill>
            <a:blip r:embed="rId2"/>
            <a:stretch>
              <a:fillRect/>
            </a:stretch>
          </p:blipFill>
          <p:spPr>
            <a:xfrm>
              <a:off x="0" y="0"/>
              <a:ext cx="1285655" cy="2087999"/>
            </a:xfrm>
            <a:prstGeom prst="rect">
              <a:avLst/>
            </a:prstGeom>
            <a:ln w="12700" cap="flat">
              <a:noFill/>
              <a:miter lim="400000"/>
            </a:ln>
            <a:effectLst/>
          </p:spPr>
        </p:pic>
        <p:pic>
          <p:nvPicPr>
            <p:cNvPr id="324" name="Picture 12" descr="Picture 12"/>
            <p:cNvPicPr>
              <a:picLocks noChangeAspect="1"/>
            </p:cNvPicPr>
            <p:nvPr/>
          </p:nvPicPr>
          <p:blipFill>
            <a:blip r:embed="rId3"/>
            <a:stretch>
              <a:fillRect/>
            </a:stretch>
          </p:blipFill>
          <p:spPr>
            <a:xfrm>
              <a:off x="199643" y="1363946"/>
              <a:ext cx="179368" cy="195619"/>
            </a:xfrm>
            <a:prstGeom prst="rect">
              <a:avLst/>
            </a:prstGeom>
            <a:ln w="12700" cap="flat">
              <a:noFill/>
              <a:miter lim="400000"/>
            </a:ln>
            <a:effectLst/>
          </p:spPr>
        </p:pic>
      </p:grpSp>
      <p:sp>
        <p:nvSpPr>
          <p:cNvPr id="10" name="TextBox 6">
            <a:extLst>
              <a:ext uri="{FF2B5EF4-FFF2-40B4-BE49-F238E27FC236}">
                <a16:creationId xmlns:a16="http://schemas.microsoft.com/office/drawing/2014/main" id="{A59DC876-6CCF-446C-9DE8-03B8892331EC}"/>
              </a:ext>
            </a:extLst>
          </p:cNvPr>
          <p:cNvSpPr txBox="1"/>
          <p:nvPr/>
        </p:nvSpPr>
        <p:spPr>
          <a:xfrm>
            <a:off x="426720" y="107538"/>
            <a:ext cx="10226040" cy="861774"/>
          </a:xfrm>
          <a:prstGeom prst="rect">
            <a:avLst/>
          </a:prstGeom>
          <a:noFill/>
        </p:spPr>
        <p:txBody>
          <a:bodyPr wrap="square" rtlCol="0">
            <a:spAutoFit/>
          </a:bodyPr>
          <a:lstStyle/>
          <a:p>
            <a:r>
              <a:rPr lang="en-IE" sz="3200" b="1" dirty="0">
                <a:solidFill>
                  <a:srgbClr val="1EB3DD"/>
                </a:solidFill>
              </a:rPr>
              <a:t>IN SCHRITT ZWEI WIRST DU FOLGENDES LERNEN</a:t>
            </a:r>
            <a:endParaRPr lang="en-US" sz="3200" b="1" dirty="0">
              <a:solidFill>
                <a:srgbClr val="1EB3DD"/>
              </a:solidFill>
            </a:endParaRPr>
          </a:p>
          <a:p>
            <a:endParaRPr lang="en-IE"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Text Placeholder 5"/>
          <p:cNvSpPr txBox="1"/>
          <p:nvPr/>
        </p:nvSpPr>
        <p:spPr>
          <a:xfrm>
            <a:off x="428877" y="3853755"/>
            <a:ext cx="11334246" cy="20210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600">
                <a:solidFill>
                  <a:srgbClr val="C54A9A"/>
                </a:solidFill>
              </a:defRPr>
            </a:pPr>
            <a:r>
              <a:rPr dirty="0" err="1"/>
              <a:t>Berücksichtige</a:t>
            </a:r>
            <a:r>
              <a:rPr dirty="0">
                <a:solidFill>
                  <a:srgbClr val="142D55"/>
                </a:solidFill>
              </a:rPr>
              <a:t> </a:t>
            </a:r>
            <a:r>
              <a:rPr dirty="0" err="1">
                <a:solidFill>
                  <a:srgbClr val="142D55"/>
                </a:solidFill>
              </a:rPr>
              <a:t>ihre</a:t>
            </a:r>
            <a:r>
              <a:rPr dirty="0">
                <a:solidFill>
                  <a:srgbClr val="142D55"/>
                </a:solidFill>
              </a:rPr>
              <a:t> </a:t>
            </a:r>
            <a:r>
              <a:rPr dirty="0" err="1">
                <a:solidFill>
                  <a:srgbClr val="142D55"/>
                </a:solidFill>
              </a:rPr>
              <a:t>Persönlichkeit</a:t>
            </a:r>
            <a:r>
              <a:rPr dirty="0">
                <a:solidFill>
                  <a:srgbClr val="142D55"/>
                </a:solidFill>
              </a:rPr>
              <a:t>, </a:t>
            </a:r>
            <a:r>
              <a:rPr dirty="0" err="1">
                <a:solidFill>
                  <a:srgbClr val="142D55"/>
                </a:solidFill>
              </a:rPr>
              <a:t>Einstellungen</a:t>
            </a:r>
            <a:r>
              <a:rPr dirty="0">
                <a:solidFill>
                  <a:srgbClr val="142D55"/>
                </a:solidFill>
              </a:rPr>
              <a:t>, </a:t>
            </a:r>
            <a:r>
              <a:rPr dirty="0" err="1">
                <a:solidFill>
                  <a:srgbClr val="142D55"/>
                </a:solidFill>
              </a:rPr>
              <a:t>Werte</a:t>
            </a:r>
            <a:r>
              <a:rPr dirty="0">
                <a:solidFill>
                  <a:srgbClr val="142D55"/>
                </a:solidFill>
              </a:rPr>
              <a:t>, </a:t>
            </a:r>
            <a:r>
              <a:rPr dirty="0" err="1">
                <a:solidFill>
                  <a:srgbClr val="142D55"/>
                </a:solidFill>
              </a:rPr>
              <a:t>Interessen</a:t>
            </a:r>
            <a:r>
              <a:rPr dirty="0">
                <a:solidFill>
                  <a:srgbClr val="142D55"/>
                </a:solidFill>
              </a:rPr>
              <a:t>, </a:t>
            </a:r>
            <a:r>
              <a:rPr dirty="0" err="1">
                <a:solidFill>
                  <a:srgbClr val="142D55"/>
                </a:solidFill>
              </a:rPr>
              <a:t>Hobbys</a:t>
            </a:r>
            <a:r>
              <a:rPr dirty="0">
                <a:solidFill>
                  <a:srgbClr val="142D55"/>
                </a:solidFill>
              </a:rPr>
              <a:t>, </a:t>
            </a:r>
            <a:r>
              <a:rPr dirty="0" err="1">
                <a:solidFill>
                  <a:srgbClr val="142D55"/>
                </a:solidFill>
              </a:rPr>
              <a:t>Lebensstil</a:t>
            </a:r>
            <a:r>
              <a:rPr dirty="0">
                <a:solidFill>
                  <a:srgbClr val="142D55"/>
                </a:solidFill>
              </a:rPr>
              <a:t>, </a:t>
            </a:r>
            <a:r>
              <a:rPr dirty="0" err="1">
                <a:solidFill>
                  <a:srgbClr val="142D55"/>
                </a:solidFill>
              </a:rPr>
              <a:t>Verhaltensweisen</a:t>
            </a:r>
            <a:r>
              <a:rPr lang="de-DE" dirty="0">
                <a:solidFill>
                  <a:srgbClr val="142D55"/>
                </a:solidFill>
              </a:rPr>
              <a:t>.</a:t>
            </a:r>
            <a:r>
              <a:rPr dirty="0">
                <a:solidFill>
                  <a:srgbClr val="142D55"/>
                </a:solidFill>
              </a:rPr>
              <a:t> </a:t>
            </a:r>
          </a:p>
          <a:p>
            <a:pPr>
              <a:lnSpc>
                <a:spcPct val="90000"/>
              </a:lnSpc>
              <a:spcBef>
                <a:spcPts val="1000"/>
              </a:spcBef>
              <a:defRPr sz="2600">
                <a:solidFill>
                  <a:srgbClr val="C54A9A"/>
                </a:solidFill>
              </a:defRPr>
            </a:pPr>
            <a:r>
              <a:rPr dirty="0"/>
              <a:t>Wie </a:t>
            </a:r>
            <a:r>
              <a:rPr dirty="0" err="1"/>
              <a:t>erfüllst</a:t>
            </a:r>
            <a:r>
              <a:rPr dirty="0"/>
              <a:t> du </a:t>
            </a:r>
            <a:r>
              <a:rPr dirty="0" err="1"/>
              <a:t>ihre</a:t>
            </a:r>
            <a:r>
              <a:rPr dirty="0"/>
              <a:t> </a:t>
            </a:r>
            <a:r>
              <a:rPr dirty="0" err="1"/>
              <a:t>Bedürfnisse</a:t>
            </a:r>
            <a:r>
              <a:rPr dirty="0"/>
              <a:t>: </a:t>
            </a:r>
            <a:r>
              <a:rPr dirty="0">
                <a:solidFill>
                  <a:srgbClr val="142D55"/>
                </a:solidFill>
              </a:rPr>
              <a:t>Wie und </a:t>
            </a:r>
            <a:r>
              <a:rPr dirty="0" err="1">
                <a:solidFill>
                  <a:srgbClr val="142D55"/>
                </a:solidFill>
              </a:rPr>
              <a:t>wann</a:t>
            </a:r>
            <a:r>
              <a:rPr dirty="0">
                <a:solidFill>
                  <a:srgbClr val="142D55"/>
                </a:solidFill>
              </a:rPr>
              <a:t> </a:t>
            </a:r>
            <a:r>
              <a:rPr dirty="0" err="1">
                <a:solidFill>
                  <a:srgbClr val="142D55"/>
                </a:solidFill>
              </a:rPr>
              <a:t>werden</a:t>
            </a:r>
            <a:r>
              <a:rPr dirty="0">
                <a:solidFill>
                  <a:srgbClr val="142D55"/>
                </a:solidFill>
              </a:rPr>
              <a:t> </a:t>
            </a:r>
            <a:r>
              <a:rPr dirty="0" err="1">
                <a:solidFill>
                  <a:srgbClr val="142D55"/>
                </a:solidFill>
              </a:rPr>
              <a:t>sie</a:t>
            </a:r>
            <a:r>
              <a:rPr dirty="0">
                <a:solidFill>
                  <a:srgbClr val="142D55"/>
                </a:solidFill>
              </a:rPr>
              <a:t> </a:t>
            </a:r>
            <a:r>
              <a:rPr dirty="0" err="1">
                <a:solidFill>
                  <a:srgbClr val="142D55"/>
                </a:solidFill>
              </a:rPr>
              <a:t>dein</a:t>
            </a:r>
            <a:r>
              <a:rPr dirty="0">
                <a:solidFill>
                  <a:srgbClr val="142D55"/>
                </a:solidFill>
              </a:rPr>
              <a:t> </a:t>
            </a:r>
            <a:r>
              <a:rPr dirty="0" err="1">
                <a:solidFill>
                  <a:srgbClr val="142D55"/>
                </a:solidFill>
              </a:rPr>
              <a:t>Produkt</a:t>
            </a:r>
            <a:r>
              <a:rPr dirty="0">
                <a:solidFill>
                  <a:srgbClr val="142D55"/>
                </a:solidFill>
              </a:rPr>
              <a:t> </a:t>
            </a:r>
            <a:r>
              <a:rPr dirty="0" err="1">
                <a:solidFill>
                  <a:srgbClr val="142D55"/>
                </a:solidFill>
              </a:rPr>
              <a:t>nutzen</a:t>
            </a:r>
            <a:r>
              <a:rPr dirty="0">
                <a:solidFill>
                  <a:srgbClr val="142D55"/>
                </a:solidFill>
              </a:rPr>
              <a:t>? Was </a:t>
            </a:r>
            <a:r>
              <a:rPr dirty="0" err="1">
                <a:solidFill>
                  <a:srgbClr val="142D55"/>
                </a:solidFill>
              </a:rPr>
              <a:t>ist</a:t>
            </a:r>
            <a:r>
              <a:rPr dirty="0">
                <a:solidFill>
                  <a:srgbClr val="142D55"/>
                </a:solidFill>
              </a:rPr>
              <a:t> </a:t>
            </a:r>
            <a:r>
              <a:rPr dirty="0" err="1">
                <a:solidFill>
                  <a:srgbClr val="142D55"/>
                </a:solidFill>
              </a:rPr>
              <a:t>für</a:t>
            </a:r>
            <a:r>
              <a:rPr dirty="0">
                <a:solidFill>
                  <a:srgbClr val="142D55"/>
                </a:solidFill>
              </a:rPr>
              <a:t> </a:t>
            </a:r>
            <a:r>
              <a:rPr dirty="0" err="1">
                <a:solidFill>
                  <a:srgbClr val="142D55"/>
                </a:solidFill>
              </a:rPr>
              <a:t>sie</a:t>
            </a:r>
            <a:r>
              <a:rPr dirty="0">
                <a:solidFill>
                  <a:srgbClr val="142D55"/>
                </a:solidFill>
              </a:rPr>
              <a:t> am </a:t>
            </a:r>
            <a:r>
              <a:rPr dirty="0" err="1">
                <a:solidFill>
                  <a:srgbClr val="142D55"/>
                </a:solidFill>
              </a:rPr>
              <a:t>ansprechendsten</a:t>
            </a:r>
            <a:r>
              <a:rPr dirty="0">
                <a:solidFill>
                  <a:srgbClr val="142D55"/>
                </a:solidFill>
              </a:rPr>
              <a:t>? </a:t>
            </a:r>
            <a:r>
              <a:rPr dirty="0" err="1">
                <a:solidFill>
                  <a:srgbClr val="142D55"/>
                </a:solidFill>
              </a:rPr>
              <a:t>Welche</a:t>
            </a:r>
            <a:r>
              <a:rPr dirty="0">
                <a:solidFill>
                  <a:srgbClr val="142D55"/>
                </a:solidFill>
              </a:rPr>
              <a:t> </a:t>
            </a:r>
            <a:r>
              <a:rPr dirty="0" err="1">
                <a:solidFill>
                  <a:srgbClr val="142D55"/>
                </a:solidFill>
              </a:rPr>
              <a:t>Medien</a:t>
            </a:r>
            <a:r>
              <a:rPr dirty="0">
                <a:solidFill>
                  <a:srgbClr val="142D55"/>
                </a:solidFill>
              </a:rPr>
              <a:t> </a:t>
            </a:r>
            <a:r>
              <a:rPr dirty="0" err="1">
                <a:solidFill>
                  <a:srgbClr val="142D55"/>
                </a:solidFill>
              </a:rPr>
              <a:t>nutzen</a:t>
            </a:r>
            <a:r>
              <a:rPr dirty="0">
                <a:solidFill>
                  <a:srgbClr val="142D55"/>
                </a:solidFill>
              </a:rPr>
              <a:t> </a:t>
            </a:r>
            <a:r>
              <a:rPr dirty="0" err="1">
                <a:solidFill>
                  <a:srgbClr val="142D55"/>
                </a:solidFill>
              </a:rPr>
              <a:t>sie</a:t>
            </a:r>
            <a:r>
              <a:rPr dirty="0">
                <a:solidFill>
                  <a:srgbClr val="142D55"/>
                </a:solidFill>
              </a:rPr>
              <a:t>, um </a:t>
            </a:r>
            <a:r>
              <a:rPr dirty="0" err="1">
                <a:solidFill>
                  <a:srgbClr val="142D55"/>
                </a:solidFill>
              </a:rPr>
              <a:t>Informationen</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erhalten</a:t>
            </a:r>
            <a:r>
              <a:rPr dirty="0">
                <a:solidFill>
                  <a:srgbClr val="142D55"/>
                </a:solidFill>
              </a:rPr>
              <a:t>?</a:t>
            </a:r>
          </a:p>
        </p:txBody>
      </p:sp>
      <p:pic>
        <p:nvPicPr>
          <p:cNvPr id="626" name="Picture 2" descr="Picture 2"/>
          <p:cNvPicPr>
            <a:picLocks noChangeAspect="1"/>
          </p:cNvPicPr>
          <p:nvPr/>
        </p:nvPicPr>
        <p:blipFill>
          <a:blip r:embed="rId2"/>
          <a:stretch>
            <a:fillRect/>
          </a:stretch>
        </p:blipFill>
        <p:spPr>
          <a:xfrm>
            <a:off x="112772" y="902632"/>
            <a:ext cx="1155701" cy="1041401"/>
          </a:xfrm>
          <a:prstGeom prst="rect">
            <a:avLst/>
          </a:prstGeom>
          <a:ln w="12700">
            <a:miter lim="400000"/>
          </a:ln>
        </p:spPr>
      </p:pic>
      <p:grpSp>
        <p:nvGrpSpPr>
          <p:cNvPr id="629" name="Group 5"/>
          <p:cNvGrpSpPr/>
          <p:nvPr/>
        </p:nvGrpSpPr>
        <p:grpSpPr>
          <a:xfrm>
            <a:off x="7156840" y="1283542"/>
            <a:ext cx="4374916" cy="2145458"/>
            <a:chOff x="0" y="0"/>
            <a:chExt cx="4374915" cy="2145457"/>
          </a:xfrm>
        </p:grpSpPr>
        <p:pic>
          <p:nvPicPr>
            <p:cNvPr id="627" name="Picture 6" descr="Picture 6"/>
            <p:cNvPicPr>
              <a:picLocks noChangeAspect="1"/>
            </p:cNvPicPr>
            <p:nvPr/>
          </p:nvPicPr>
          <p:blipFill>
            <a:blip r:embed="rId3"/>
            <a:stretch>
              <a:fillRect/>
            </a:stretch>
          </p:blipFill>
          <p:spPr>
            <a:xfrm>
              <a:off x="0" y="0"/>
              <a:ext cx="4374916" cy="2145458"/>
            </a:xfrm>
            <a:prstGeom prst="rect">
              <a:avLst/>
            </a:prstGeom>
            <a:ln w="12700" cap="flat">
              <a:noFill/>
              <a:miter lim="400000"/>
            </a:ln>
            <a:effectLst/>
          </p:spPr>
        </p:pic>
        <p:pic>
          <p:nvPicPr>
            <p:cNvPr id="628" name="Picture 7" descr="Picture 7"/>
            <p:cNvPicPr>
              <a:picLocks noChangeAspect="1"/>
            </p:cNvPicPr>
            <p:nvPr/>
          </p:nvPicPr>
          <p:blipFill>
            <a:blip r:embed="rId4"/>
            <a:stretch>
              <a:fillRect/>
            </a:stretch>
          </p:blipFill>
          <p:spPr>
            <a:xfrm>
              <a:off x="1650251" y="455378"/>
              <a:ext cx="336289" cy="366754"/>
            </a:xfrm>
            <a:prstGeom prst="rect">
              <a:avLst/>
            </a:prstGeom>
            <a:ln w="12700" cap="flat">
              <a:noFill/>
              <a:miter lim="400000"/>
            </a:ln>
            <a:effectLst/>
          </p:spPr>
        </p:pic>
      </p:grpSp>
      <p:sp>
        <p:nvSpPr>
          <p:cNvPr id="630" name="Text Placeholder 4"/>
          <p:cNvSpPr txBox="1"/>
          <p:nvPr/>
        </p:nvSpPr>
        <p:spPr>
          <a:xfrm>
            <a:off x="1586565" y="857192"/>
            <a:ext cx="8267490" cy="1096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DEN ZIELMARKT IDENTIFIZIEREN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Text Placeholder 5"/>
          <p:cNvSpPr txBox="1"/>
          <p:nvPr/>
        </p:nvSpPr>
        <p:spPr>
          <a:xfrm>
            <a:off x="262919" y="2362200"/>
            <a:ext cx="11645901" cy="37019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300">
                <a:solidFill>
                  <a:srgbClr val="C54A9A"/>
                </a:solidFill>
              </a:defRPr>
            </a:pPr>
            <a:r>
              <a:rPr dirty="0" err="1"/>
              <a:t>Bewerte</a:t>
            </a:r>
            <a:r>
              <a:rPr dirty="0"/>
              <a:t> </a:t>
            </a:r>
            <a:r>
              <a:rPr dirty="0" err="1"/>
              <a:t>deine</a:t>
            </a:r>
            <a:r>
              <a:rPr dirty="0"/>
              <a:t> </a:t>
            </a:r>
            <a:r>
              <a:rPr dirty="0" err="1"/>
              <a:t>Entscheidung</a:t>
            </a:r>
            <a:endParaRPr dirty="0">
              <a:solidFill>
                <a:srgbClr val="142D55"/>
              </a:solidFill>
            </a:endParaRPr>
          </a:p>
          <a:p>
            <a:pPr>
              <a:lnSpc>
                <a:spcPct val="90000"/>
              </a:lnSpc>
              <a:spcBef>
                <a:spcPts val="1000"/>
              </a:spcBef>
              <a:defRPr sz="2300">
                <a:solidFill>
                  <a:srgbClr val="142D55"/>
                </a:solidFill>
              </a:defRPr>
            </a:pPr>
            <a:r>
              <a:rPr dirty="0" err="1"/>
              <a:t>Sobald</a:t>
            </a:r>
            <a:r>
              <a:rPr dirty="0"/>
              <a:t> du dich </a:t>
            </a:r>
            <a:r>
              <a:rPr dirty="0" err="1"/>
              <a:t>für</a:t>
            </a:r>
            <a:r>
              <a:rPr dirty="0"/>
              <a:t> </a:t>
            </a:r>
            <a:r>
              <a:rPr dirty="0" err="1"/>
              <a:t>einen</a:t>
            </a:r>
            <a:r>
              <a:rPr dirty="0"/>
              <a:t> </a:t>
            </a:r>
            <a:r>
              <a:rPr dirty="0" err="1"/>
              <a:t>Zielmarkt</a:t>
            </a:r>
            <a:r>
              <a:rPr dirty="0"/>
              <a:t> </a:t>
            </a:r>
            <a:r>
              <a:rPr dirty="0" err="1"/>
              <a:t>entschieden</a:t>
            </a:r>
            <a:r>
              <a:rPr dirty="0"/>
              <a:t> hast, </a:t>
            </a:r>
            <a:r>
              <a:rPr dirty="0" err="1"/>
              <a:t>solltest</a:t>
            </a:r>
            <a:r>
              <a:rPr dirty="0"/>
              <a:t> du </a:t>
            </a:r>
            <a:r>
              <a:rPr dirty="0" err="1"/>
              <a:t>diese</a:t>
            </a:r>
            <a:r>
              <a:rPr dirty="0"/>
              <a:t> </a:t>
            </a:r>
            <a:r>
              <a:rPr dirty="0" err="1"/>
              <a:t>Fragen</a:t>
            </a:r>
            <a:r>
              <a:rPr dirty="0"/>
              <a:t> </a:t>
            </a:r>
            <a:r>
              <a:rPr dirty="0" err="1"/>
              <a:t>berücksichtigen</a:t>
            </a:r>
            <a:r>
              <a:rPr dirty="0"/>
              <a:t>:  </a:t>
            </a:r>
          </a:p>
          <a:p>
            <a:pPr marL="419100" indent="-342900">
              <a:lnSpc>
                <a:spcPct val="90000"/>
              </a:lnSpc>
              <a:spcBef>
                <a:spcPts val="200"/>
              </a:spcBef>
              <a:buClr>
                <a:srgbClr val="C54A9A"/>
              </a:buClr>
              <a:buSzPct val="100000"/>
              <a:buFont typeface="Arial"/>
              <a:buChar char="•"/>
              <a:defRPr sz="2300">
                <a:solidFill>
                  <a:srgbClr val="142D55"/>
                </a:solidFill>
              </a:defRPr>
            </a:pPr>
            <a:r>
              <a:rPr dirty="0" err="1"/>
              <a:t>Gibt</a:t>
            </a:r>
            <a:r>
              <a:rPr dirty="0"/>
              <a:t> es </a:t>
            </a:r>
            <a:r>
              <a:rPr dirty="0" err="1"/>
              <a:t>genug</a:t>
            </a:r>
            <a:r>
              <a:rPr dirty="0"/>
              <a:t> Menschen, die </a:t>
            </a:r>
            <a:r>
              <a:rPr dirty="0" err="1"/>
              <a:t>meinen</a:t>
            </a:r>
            <a:r>
              <a:rPr dirty="0"/>
              <a:t> </a:t>
            </a:r>
            <a:r>
              <a:rPr dirty="0" err="1"/>
              <a:t>Kriterien</a:t>
            </a:r>
            <a:r>
              <a:rPr dirty="0"/>
              <a:t> </a:t>
            </a:r>
            <a:r>
              <a:rPr dirty="0" err="1"/>
              <a:t>entsprechen</a:t>
            </a:r>
            <a:r>
              <a:rPr dirty="0"/>
              <a:t>? </a:t>
            </a:r>
          </a:p>
          <a:p>
            <a:pPr marL="419100" indent="-342900">
              <a:lnSpc>
                <a:spcPct val="90000"/>
              </a:lnSpc>
              <a:spcBef>
                <a:spcPts val="200"/>
              </a:spcBef>
              <a:buClr>
                <a:srgbClr val="C54A9A"/>
              </a:buClr>
              <a:buSzPct val="100000"/>
              <a:buFont typeface="Arial"/>
              <a:buChar char="•"/>
              <a:defRPr sz="2300">
                <a:solidFill>
                  <a:srgbClr val="142D55"/>
                </a:solidFill>
              </a:defRPr>
            </a:pPr>
            <a:r>
              <a:rPr dirty="0" err="1"/>
              <a:t>Wird</a:t>
            </a:r>
            <a:r>
              <a:rPr dirty="0"/>
              <a:t> </a:t>
            </a:r>
            <a:r>
              <a:rPr dirty="0" err="1"/>
              <a:t>meine</a:t>
            </a:r>
            <a:r>
              <a:rPr dirty="0"/>
              <a:t> </a:t>
            </a:r>
            <a:r>
              <a:rPr dirty="0" err="1"/>
              <a:t>Zielgruppe</a:t>
            </a:r>
            <a:r>
              <a:rPr dirty="0"/>
              <a:t> </a:t>
            </a:r>
            <a:r>
              <a:rPr dirty="0" err="1"/>
              <a:t>wirklich</a:t>
            </a:r>
            <a:r>
              <a:rPr dirty="0"/>
              <a:t> von </a:t>
            </a:r>
            <a:r>
              <a:rPr dirty="0" err="1"/>
              <a:t>meinem</a:t>
            </a:r>
            <a:r>
              <a:rPr dirty="0"/>
              <a:t> </a:t>
            </a:r>
            <a:r>
              <a:rPr dirty="0" err="1"/>
              <a:t>Produkt</a:t>
            </a:r>
            <a:r>
              <a:rPr dirty="0"/>
              <a:t> / </a:t>
            </a:r>
            <a:r>
              <a:rPr lang="de-DE" dirty="0"/>
              <a:t>meiner </a:t>
            </a:r>
            <a:r>
              <a:rPr dirty="0" err="1"/>
              <a:t>Dienstleistung</a:t>
            </a:r>
            <a:r>
              <a:rPr dirty="0"/>
              <a:t> </a:t>
            </a:r>
            <a:r>
              <a:rPr dirty="0" err="1"/>
              <a:t>profitieren</a:t>
            </a:r>
            <a:r>
              <a:rPr dirty="0"/>
              <a:t>? </a:t>
            </a:r>
            <a:r>
              <a:rPr dirty="0" err="1"/>
              <a:t>Werden</a:t>
            </a:r>
            <a:r>
              <a:rPr dirty="0"/>
              <a:t> </a:t>
            </a:r>
            <a:r>
              <a:rPr dirty="0" err="1"/>
              <a:t>sie</a:t>
            </a:r>
            <a:r>
              <a:rPr dirty="0"/>
              <a:t> </a:t>
            </a:r>
            <a:r>
              <a:rPr dirty="0" err="1"/>
              <a:t>einen</a:t>
            </a:r>
            <a:r>
              <a:rPr dirty="0"/>
              <a:t> </a:t>
            </a:r>
            <a:r>
              <a:rPr dirty="0" err="1"/>
              <a:t>Bedarf</a:t>
            </a:r>
            <a:r>
              <a:rPr dirty="0"/>
              <a:t> </a:t>
            </a:r>
            <a:r>
              <a:rPr dirty="0" err="1"/>
              <a:t>dafür</a:t>
            </a:r>
            <a:r>
              <a:rPr dirty="0"/>
              <a:t> </a:t>
            </a:r>
            <a:r>
              <a:rPr dirty="0" err="1"/>
              <a:t>sehen</a:t>
            </a:r>
            <a:r>
              <a:rPr dirty="0"/>
              <a:t>? </a:t>
            </a:r>
          </a:p>
          <a:p>
            <a:pPr marL="419100" indent="-342900">
              <a:lnSpc>
                <a:spcPct val="90000"/>
              </a:lnSpc>
              <a:spcBef>
                <a:spcPts val="200"/>
              </a:spcBef>
              <a:buClr>
                <a:srgbClr val="C54A9A"/>
              </a:buClr>
              <a:buSzPct val="100000"/>
              <a:buFont typeface="Arial"/>
              <a:buChar char="•"/>
              <a:defRPr sz="2300">
                <a:solidFill>
                  <a:srgbClr val="142D55"/>
                </a:solidFill>
              </a:defRPr>
            </a:pPr>
            <a:r>
              <a:rPr dirty="0" err="1"/>
              <a:t>Verstehe</a:t>
            </a:r>
            <a:r>
              <a:rPr dirty="0"/>
              <a:t> ich, was </a:t>
            </a:r>
            <a:r>
              <a:rPr dirty="0" err="1"/>
              <a:t>meine</a:t>
            </a:r>
            <a:r>
              <a:rPr dirty="0"/>
              <a:t> </a:t>
            </a:r>
            <a:r>
              <a:rPr dirty="0" err="1"/>
              <a:t>Zielgruppe</a:t>
            </a:r>
            <a:r>
              <a:rPr dirty="0"/>
              <a:t> </a:t>
            </a:r>
            <a:r>
              <a:rPr dirty="0" err="1"/>
              <a:t>dazu</a:t>
            </a:r>
            <a:r>
              <a:rPr dirty="0"/>
              <a:t> </a:t>
            </a:r>
            <a:r>
              <a:rPr dirty="0" err="1"/>
              <a:t>bewegt</a:t>
            </a:r>
            <a:r>
              <a:rPr dirty="0"/>
              <a:t>, </a:t>
            </a:r>
            <a:r>
              <a:rPr dirty="0" err="1"/>
              <a:t>Entscheidungen</a:t>
            </a:r>
            <a:r>
              <a:rPr dirty="0"/>
              <a:t> </a:t>
            </a:r>
            <a:r>
              <a:rPr dirty="0" err="1"/>
              <a:t>zu</a:t>
            </a:r>
            <a:r>
              <a:rPr dirty="0"/>
              <a:t> </a:t>
            </a:r>
            <a:r>
              <a:rPr dirty="0" err="1"/>
              <a:t>treffen</a:t>
            </a:r>
            <a:r>
              <a:rPr dirty="0"/>
              <a:t>? </a:t>
            </a:r>
          </a:p>
          <a:p>
            <a:pPr marL="419100" indent="-342900">
              <a:lnSpc>
                <a:spcPct val="90000"/>
              </a:lnSpc>
              <a:spcBef>
                <a:spcPts val="200"/>
              </a:spcBef>
              <a:buClr>
                <a:srgbClr val="C54A9A"/>
              </a:buClr>
              <a:buSzPct val="100000"/>
              <a:buFont typeface="Arial"/>
              <a:buChar char="•"/>
              <a:defRPr sz="2300">
                <a:solidFill>
                  <a:srgbClr val="142D55"/>
                </a:solidFill>
              </a:defRPr>
            </a:pPr>
            <a:r>
              <a:rPr dirty="0" err="1"/>
              <a:t>Können</a:t>
            </a:r>
            <a:r>
              <a:rPr dirty="0"/>
              <a:t> </a:t>
            </a:r>
            <a:r>
              <a:rPr dirty="0" err="1"/>
              <a:t>sie</a:t>
            </a:r>
            <a:r>
              <a:rPr dirty="0"/>
              <a:t> </a:t>
            </a:r>
            <a:r>
              <a:rPr dirty="0" err="1"/>
              <a:t>sich</a:t>
            </a:r>
            <a:r>
              <a:rPr dirty="0"/>
              <a:t> </a:t>
            </a:r>
            <a:r>
              <a:rPr dirty="0" err="1"/>
              <a:t>mein</a:t>
            </a:r>
            <a:r>
              <a:rPr dirty="0"/>
              <a:t> </a:t>
            </a:r>
            <a:r>
              <a:rPr dirty="0" err="1"/>
              <a:t>Produkt</a:t>
            </a:r>
            <a:r>
              <a:rPr dirty="0"/>
              <a:t> / </a:t>
            </a:r>
            <a:r>
              <a:rPr dirty="0" err="1"/>
              <a:t>meine</a:t>
            </a:r>
            <a:r>
              <a:rPr dirty="0"/>
              <a:t> </a:t>
            </a:r>
            <a:r>
              <a:rPr dirty="0" err="1"/>
              <a:t>Dienstleistung</a:t>
            </a:r>
            <a:r>
              <a:rPr dirty="0"/>
              <a:t> </a:t>
            </a:r>
            <a:r>
              <a:rPr dirty="0" err="1"/>
              <a:t>leisten</a:t>
            </a:r>
            <a:r>
              <a:rPr dirty="0"/>
              <a:t>?  </a:t>
            </a:r>
          </a:p>
          <a:p>
            <a:pPr marL="419100" indent="-342900">
              <a:lnSpc>
                <a:spcPct val="90000"/>
              </a:lnSpc>
              <a:spcBef>
                <a:spcPts val="200"/>
              </a:spcBef>
              <a:buClr>
                <a:srgbClr val="C54A9A"/>
              </a:buClr>
              <a:buSzPct val="100000"/>
              <a:buFont typeface="Arial"/>
              <a:buChar char="•"/>
              <a:defRPr sz="2300">
                <a:solidFill>
                  <a:srgbClr val="142D55"/>
                </a:solidFill>
              </a:defRPr>
            </a:pPr>
            <a:r>
              <a:rPr dirty="0" err="1"/>
              <a:t>Kann</a:t>
            </a:r>
            <a:r>
              <a:rPr dirty="0"/>
              <a:t> ich </a:t>
            </a:r>
            <a:r>
              <a:rPr dirty="0" err="1"/>
              <a:t>sie</a:t>
            </a:r>
            <a:r>
              <a:rPr dirty="0"/>
              <a:t> </a:t>
            </a:r>
            <a:r>
              <a:rPr dirty="0" err="1"/>
              <a:t>mit</a:t>
            </a:r>
            <a:r>
              <a:rPr dirty="0"/>
              <a:t> </a:t>
            </a:r>
            <a:r>
              <a:rPr dirty="0" err="1"/>
              <a:t>meiner</a:t>
            </a:r>
            <a:r>
              <a:rPr dirty="0"/>
              <a:t> </a:t>
            </a:r>
            <a:r>
              <a:rPr dirty="0" err="1"/>
              <a:t>Botschaft</a:t>
            </a:r>
            <a:r>
              <a:rPr dirty="0"/>
              <a:t> </a:t>
            </a:r>
            <a:r>
              <a:rPr dirty="0" err="1"/>
              <a:t>erreichen</a:t>
            </a:r>
            <a:r>
              <a:rPr dirty="0"/>
              <a:t>? Sind </a:t>
            </a:r>
            <a:r>
              <a:rPr dirty="0" err="1"/>
              <a:t>sie</a:t>
            </a:r>
            <a:r>
              <a:rPr dirty="0"/>
              <a:t> </a:t>
            </a:r>
            <a:r>
              <a:rPr dirty="0" err="1"/>
              <a:t>leicht</a:t>
            </a:r>
            <a:r>
              <a:rPr dirty="0"/>
              <a:t> </a:t>
            </a:r>
            <a:r>
              <a:rPr dirty="0" err="1"/>
              <a:t>erreichbar</a:t>
            </a:r>
            <a:r>
              <a:rPr dirty="0"/>
              <a:t>?</a:t>
            </a:r>
          </a:p>
          <a:p>
            <a:pPr>
              <a:lnSpc>
                <a:spcPct val="90000"/>
              </a:lnSpc>
              <a:spcBef>
                <a:spcPts val="1000"/>
              </a:spcBef>
              <a:defRPr sz="2300">
                <a:solidFill>
                  <a:srgbClr val="142D55"/>
                </a:solidFill>
              </a:defRPr>
            </a:pPr>
            <a:r>
              <a:rPr dirty="0" err="1"/>
              <a:t>Breche</a:t>
            </a:r>
            <a:r>
              <a:rPr dirty="0"/>
              <a:t> </a:t>
            </a:r>
            <a:r>
              <a:rPr dirty="0" err="1"/>
              <a:t>dein</a:t>
            </a:r>
            <a:r>
              <a:rPr dirty="0"/>
              <a:t> </a:t>
            </a:r>
            <a:r>
              <a:rPr dirty="0" err="1"/>
              <a:t>Ziel</a:t>
            </a:r>
            <a:r>
              <a:rPr dirty="0"/>
              <a:t> </a:t>
            </a:r>
            <a:r>
              <a:rPr dirty="0" err="1"/>
              <a:t>nicht</a:t>
            </a:r>
            <a:r>
              <a:rPr dirty="0"/>
              <a:t> </a:t>
            </a:r>
            <a:r>
              <a:rPr dirty="0" err="1"/>
              <a:t>zu</a:t>
            </a:r>
            <a:r>
              <a:rPr dirty="0"/>
              <a:t> </a:t>
            </a:r>
            <a:r>
              <a:rPr dirty="0" err="1"/>
              <a:t>weit</a:t>
            </a:r>
            <a:r>
              <a:rPr dirty="0"/>
              <a:t> </a:t>
            </a:r>
            <a:r>
              <a:rPr dirty="0" err="1"/>
              <a:t>herunter</a:t>
            </a:r>
            <a:r>
              <a:rPr dirty="0"/>
              <a:t>! </a:t>
            </a:r>
            <a:r>
              <a:rPr dirty="0" err="1"/>
              <a:t>Denke</a:t>
            </a:r>
            <a:r>
              <a:rPr dirty="0"/>
              <a:t> </a:t>
            </a:r>
            <a:r>
              <a:rPr dirty="0" err="1"/>
              <a:t>daran</a:t>
            </a:r>
            <a:r>
              <a:rPr dirty="0"/>
              <a:t>, </a:t>
            </a:r>
            <a:r>
              <a:rPr dirty="0" err="1"/>
              <a:t>dass</a:t>
            </a:r>
            <a:r>
              <a:rPr dirty="0"/>
              <a:t> du </a:t>
            </a:r>
            <a:r>
              <a:rPr dirty="0" err="1"/>
              <a:t>mehr</a:t>
            </a:r>
            <a:r>
              <a:rPr dirty="0"/>
              <a:t> </a:t>
            </a:r>
            <a:r>
              <a:rPr dirty="0" err="1"/>
              <a:t>als</a:t>
            </a:r>
            <a:r>
              <a:rPr dirty="0"/>
              <a:t> </a:t>
            </a:r>
            <a:r>
              <a:rPr dirty="0" err="1"/>
              <a:t>einen</a:t>
            </a:r>
            <a:r>
              <a:rPr dirty="0"/>
              <a:t> </a:t>
            </a:r>
            <a:r>
              <a:rPr dirty="0" err="1"/>
              <a:t>Nischenmarkt</a:t>
            </a:r>
            <a:r>
              <a:rPr dirty="0"/>
              <a:t> </a:t>
            </a:r>
            <a:r>
              <a:rPr dirty="0" err="1"/>
              <a:t>haben</a:t>
            </a:r>
            <a:r>
              <a:rPr dirty="0"/>
              <a:t> </a:t>
            </a:r>
            <a:r>
              <a:rPr dirty="0" err="1"/>
              <a:t>kannst</a:t>
            </a:r>
            <a:r>
              <a:rPr dirty="0"/>
              <a:t>.</a:t>
            </a:r>
          </a:p>
        </p:txBody>
      </p:sp>
      <p:pic>
        <p:nvPicPr>
          <p:cNvPr id="633" name="Picture 2" descr="Picture 2"/>
          <p:cNvPicPr>
            <a:picLocks noChangeAspect="1"/>
          </p:cNvPicPr>
          <p:nvPr/>
        </p:nvPicPr>
        <p:blipFill>
          <a:blip r:embed="rId2"/>
          <a:stretch>
            <a:fillRect/>
          </a:stretch>
        </p:blipFill>
        <p:spPr>
          <a:xfrm>
            <a:off x="112772" y="902632"/>
            <a:ext cx="1155701" cy="1041401"/>
          </a:xfrm>
          <a:prstGeom prst="rect">
            <a:avLst/>
          </a:prstGeom>
          <a:ln w="12700">
            <a:miter lim="400000"/>
          </a:ln>
        </p:spPr>
      </p:pic>
      <p:sp>
        <p:nvSpPr>
          <p:cNvPr id="634" name="Text Placeholder 4"/>
          <p:cNvSpPr txBox="1"/>
          <p:nvPr/>
        </p:nvSpPr>
        <p:spPr>
          <a:xfrm>
            <a:off x="1586565" y="857192"/>
            <a:ext cx="8267490" cy="1096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DEN ZIELMARKT IDENTIFIZIEREN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2" name="Google Shape;518;p39"/>
          <p:cNvGrpSpPr/>
          <p:nvPr/>
        </p:nvGrpSpPr>
        <p:grpSpPr>
          <a:xfrm>
            <a:off x="337424" y="1053392"/>
            <a:ext cx="645889" cy="697314"/>
            <a:chOff x="37" y="39"/>
            <a:chExt cx="645888" cy="697312"/>
          </a:xfrm>
        </p:grpSpPr>
        <p:sp>
          <p:nvSpPr>
            <p:cNvPr id="636"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637"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38"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639"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40"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41"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sp>
        <p:nvSpPr>
          <p:cNvPr id="643" name="Text Placeholder 2"/>
          <p:cNvSpPr txBox="1">
            <a:spLocks noGrp="1"/>
          </p:cNvSpPr>
          <p:nvPr>
            <p:ph type="body" sz="quarter" idx="1"/>
          </p:nvPr>
        </p:nvSpPr>
        <p:spPr>
          <a:xfrm>
            <a:off x="1540067" y="2156561"/>
            <a:ext cx="6339841" cy="584231"/>
          </a:xfrm>
          <a:prstGeom prst="rect">
            <a:avLst/>
          </a:prstGeom>
        </p:spPr>
        <p:txBody>
          <a:bodyPr anchor="ctr">
            <a:normAutofit lnSpcReduction="10000"/>
          </a:bodyPr>
          <a:lstStyle>
            <a:lvl1pPr>
              <a:defRPr>
                <a:solidFill>
                  <a:srgbClr val="C54A9A"/>
                </a:solidFill>
              </a:defRPr>
            </a:lvl1pPr>
          </a:lstStyle>
          <a:p>
            <a:r>
              <a:t>1. ERSTELLE EINE WUNSCHLISTE</a:t>
            </a:r>
          </a:p>
        </p:txBody>
      </p:sp>
      <p:sp>
        <p:nvSpPr>
          <p:cNvPr id="644" name="Text Placeholder 7"/>
          <p:cNvSpPr>
            <a:spLocks noGrp="1"/>
          </p:cNvSpPr>
          <p:nvPr>
            <p:ph type="body" idx="21"/>
          </p:nvPr>
        </p:nvSpPr>
        <p:spPr>
          <a:xfrm>
            <a:off x="267921" y="2839336"/>
            <a:ext cx="7438449" cy="38390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a:solidFill>
                  <a:srgbClr val="C54A9A"/>
                </a:solidFill>
              </a:defRPr>
            </a:pPr>
            <a:r>
              <a:rPr dirty="0" err="1"/>
              <a:t>Mit</a:t>
            </a:r>
            <a:r>
              <a:rPr dirty="0"/>
              <a:t> </a:t>
            </a:r>
            <a:r>
              <a:rPr dirty="0" err="1"/>
              <a:t>wem</a:t>
            </a:r>
            <a:r>
              <a:rPr dirty="0"/>
              <a:t> </a:t>
            </a:r>
            <a:r>
              <a:rPr dirty="0" err="1"/>
              <a:t>willst</a:t>
            </a:r>
            <a:r>
              <a:rPr dirty="0"/>
              <a:t> du </a:t>
            </a:r>
            <a:r>
              <a:rPr dirty="0" err="1"/>
              <a:t>Geschäfte</a:t>
            </a:r>
            <a:r>
              <a:rPr dirty="0"/>
              <a:t> </a:t>
            </a:r>
            <a:r>
              <a:rPr dirty="0" err="1"/>
              <a:t>machen</a:t>
            </a:r>
            <a:r>
              <a:rPr dirty="0"/>
              <a:t>?  </a:t>
            </a:r>
          </a:p>
          <a:p>
            <a:r>
              <a:rPr dirty="0"/>
              <a:t>Sei so </a:t>
            </a:r>
            <a:r>
              <a:rPr dirty="0" err="1"/>
              <a:t>spezifisch</a:t>
            </a:r>
            <a:r>
              <a:rPr dirty="0"/>
              <a:t> </a:t>
            </a:r>
            <a:r>
              <a:rPr dirty="0" err="1"/>
              <a:t>wie</a:t>
            </a:r>
            <a:r>
              <a:rPr dirty="0"/>
              <a:t> </a:t>
            </a:r>
            <a:r>
              <a:rPr dirty="0" err="1"/>
              <a:t>möglich</a:t>
            </a:r>
            <a:r>
              <a:rPr dirty="0"/>
              <a:t>: </a:t>
            </a:r>
            <a:r>
              <a:rPr dirty="0" err="1"/>
              <a:t>Bestimme</a:t>
            </a:r>
            <a:r>
              <a:rPr dirty="0"/>
              <a:t> den </a:t>
            </a:r>
            <a:r>
              <a:rPr dirty="0" err="1">
                <a:solidFill>
                  <a:srgbClr val="C54A9A"/>
                </a:solidFill>
              </a:rPr>
              <a:t>geografischen</a:t>
            </a:r>
            <a:r>
              <a:rPr dirty="0">
                <a:solidFill>
                  <a:srgbClr val="C54A9A"/>
                </a:solidFill>
              </a:rPr>
              <a:t> </a:t>
            </a:r>
            <a:r>
              <a:rPr dirty="0" err="1">
                <a:solidFill>
                  <a:srgbClr val="C54A9A"/>
                </a:solidFill>
              </a:rPr>
              <a:t>Standort</a:t>
            </a:r>
            <a:r>
              <a:rPr dirty="0">
                <a:solidFill>
                  <a:srgbClr val="C54A9A"/>
                </a:solidFill>
              </a:rPr>
              <a:t>*</a:t>
            </a:r>
            <a:r>
              <a:rPr dirty="0"/>
              <a:t> und die </a:t>
            </a:r>
            <a:r>
              <a:rPr dirty="0" err="1"/>
              <a:t>Arten</a:t>
            </a:r>
            <a:r>
              <a:rPr dirty="0"/>
              <a:t> von </a:t>
            </a:r>
            <a:r>
              <a:rPr dirty="0" err="1"/>
              <a:t>Unternehmen</a:t>
            </a:r>
            <a:r>
              <a:rPr dirty="0"/>
              <a:t> </a:t>
            </a:r>
            <a:r>
              <a:rPr dirty="0" err="1"/>
              <a:t>oder</a:t>
            </a:r>
            <a:r>
              <a:rPr dirty="0"/>
              <a:t> </a:t>
            </a:r>
            <a:r>
              <a:rPr dirty="0" err="1"/>
              <a:t>Kunden</a:t>
            </a:r>
            <a:r>
              <a:rPr dirty="0"/>
              <a:t>, die du </a:t>
            </a:r>
            <a:r>
              <a:rPr dirty="0" err="1"/>
              <a:t>mit</a:t>
            </a:r>
            <a:r>
              <a:rPr dirty="0"/>
              <a:t> </a:t>
            </a:r>
            <a:r>
              <a:rPr dirty="0" err="1"/>
              <a:t>deinem</a:t>
            </a:r>
            <a:r>
              <a:rPr dirty="0"/>
              <a:t> </a:t>
            </a:r>
            <a:r>
              <a:rPr dirty="0" err="1"/>
              <a:t>Unternehmen</a:t>
            </a:r>
            <a:r>
              <a:rPr dirty="0"/>
              <a:t> </a:t>
            </a:r>
            <a:r>
              <a:rPr dirty="0" err="1"/>
              <a:t>ansprechen</a:t>
            </a:r>
            <a:r>
              <a:rPr dirty="0"/>
              <a:t> </a:t>
            </a:r>
            <a:r>
              <a:rPr dirty="0" err="1"/>
              <a:t>möchtest</a:t>
            </a:r>
            <a:r>
              <a:rPr dirty="0"/>
              <a:t>. </a:t>
            </a:r>
            <a:r>
              <a:rPr dirty="0" err="1"/>
              <a:t>Wenn</a:t>
            </a:r>
            <a:r>
              <a:rPr dirty="0"/>
              <a:t> du </a:t>
            </a:r>
            <a:r>
              <a:rPr dirty="0" err="1"/>
              <a:t>nicht</a:t>
            </a:r>
            <a:r>
              <a:rPr dirty="0"/>
              <a:t> </a:t>
            </a:r>
            <a:r>
              <a:rPr dirty="0" err="1"/>
              <a:t>weißt</a:t>
            </a:r>
            <a:r>
              <a:rPr dirty="0"/>
              <a:t>, </a:t>
            </a:r>
            <a:r>
              <a:rPr dirty="0" err="1"/>
              <a:t>mit</a:t>
            </a:r>
            <a:r>
              <a:rPr dirty="0"/>
              <a:t> </a:t>
            </a:r>
            <a:r>
              <a:rPr dirty="0" err="1"/>
              <a:t>wem</a:t>
            </a:r>
            <a:r>
              <a:rPr dirty="0"/>
              <a:t> du </a:t>
            </a:r>
            <a:r>
              <a:rPr dirty="0" err="1"/>
              <a:t>Geschäfte</a:t>
            </a:r>
            <a:r>
              <a:rPr dirty="0"/>
              <a:t> </a:t>
            </a:r>
            <a:r>
              <a:rPr dirty="0" err="1"/>
              <a:t>machen</a:t>
            </a:r>
            <a:r>
              <a:rPr dirty="0"/>
              <a:t> </a:t>
            </a:r>
            <a:r>
              <a:rPr dirty="0" err="1"/>
              <a:t>willst</a:t>
            </a:r>
            <a:r>
              <a:rPr dirty="0"/>
              <a:t>, </a:t>
            </a:r>
            <a:r>
              <a:rPr dirty="0" err="1"/>
              <a:t>kannst</a:t>
            </a:r>
            <a:r>
              <a:rPr dirty="0"/>
              <a:t> du </a:t>
            </a:r>
            <a:r>
              <a:rPr dirty="0" err="1"/>
              <a:t>keinen</a:t>
            </a:r>
            <a:r>
              <a:rPr dirty="0"/>
              <a:t> </a:t>
            </a:r>
            <a:r>
              <a:rPr dirty="0" err="1"/>
              <a:t>Kontakt</a:t>
            </a:r>
            <a:r>
              <a:rPr dirty="0"/>
              <a:t> </a:t>
            </a:r>
            <a:r>
              <a:rPr dirty="0" err="1"/>
              <a:t>herstellen</a:t>
            </a:r>
            <a:r>
              <a:rPr dirty="0"/>
              <a:t>. </a:t>
            </a:r>
          </a:p>
          <a:p>
            <a:pPr>
              <a:defRPr i="1">
                <a:solidFill>
                  <a:srgbClr val="C54A9A"/>
                </a:solidFill>
              </a:defRPr>
            </a:pPr>
            <a:r>
              <a:rPr dirty="0"/>
              <a:t>„Du </a:t>
            </a:r>
            <a:r>
              <a:rPr dirty="0" err="1"/>
              <a:t>musst</a:t>
            </a:r>
            <a:r>
              <a:rPr dirty="0"/>
              <a:t> </a:t>
            </a:r>
            <a:r>
              <a:rPr dirty="0" err="1"/>
              <a:t>erkennen</a:t>
            </a:r>
            <a:r>
              <a:rPr dirty="0"/>
              <a:t>, </a:t>
            </a:r>
            <a:r>
              <a:rPr dirty="0" err="1"/>
              <a:t>dass</a:t>
            </a:r>
            <a:r>
              <a:rPr dirty="0"/>
              <a:t> du </a:t>
            </a:r>
            <a:r>
              <a:rPr dirty="0" err="1"/>
              <a:t>nicht</a:t>
            </a:r>
            <a:r>
              <a:rPr dirty="0"/>
              <a:t> </a:t>
            </a:r>
            <a:r>
              <a:rPr dirty="0" err="1"/>
              <a:t>mit</a:t>
            </a:r>
            <a:r>
              <a:rPr dirty="0"/>
              <a:t> </a:t>
            </a:r>
            <a:r>
              <a:rPr dirty="0" err="1"/>
              <a:t>jedem</a:t>
            </a:r>
            <a:r>
              <a:rPr dirty="0"/>
              <a:t> </a:t>
            </a:r>
            <a:r>
              <a:rPr dirty="0" err="1"/>
              <a:t>Geschäfte</a:t>
            </a:r>
            <a:r>
              <a:rPr dirty="0"/>
              <a:t> </a:t>
            </a:r>
            <a:r>
              <a:rPr dirty="0" err="1"/>
              <a:t>machen</a:t>
            </a:r>
            <a:r>
              <a:rPr dirty="0"/>
              <a:t> </a:t>
            </a:r>
            <a:r>
              <a:rPr dirty="0" err="1"/>
              <a:t>kannst</a:t>
            </a:r>
            <a:r>
              <a:rPr dirty="0"/>
              <a:t>“</a:t>
            </a:r>
          </a:p>
          <a:p>
            <a:r>
              <a:rPr dirty="0" err="1"/>
              <a:t>Andernfalls</a:t>
            </a:r>
            <a:r>
              <a:rPr dirty="0"/>
              <a:t> </a:t>
            </a:r>
            <a:r>
              <a:rPr dirty="0" err="1"/>
              <a:t>riskierst</a:t>
            </a:r>
            <a:r>
              <a:rPr dirty="0"/>
              <a:t> du, dich </a:t>
            </a:r>
            <a:r>
              <a:rPr dirty="0" err="1"/>
              <a:t>zu</a:t>
            </a:r>
            <a:r>
              <a:rPr dirty="0"/>
              <a:t> </a:t>
            </a:r>
            <a:r>
              <a:rPr lang="de-DE" dirty="0"/>
              <a:t>verausgaben</a:t>
            </a:r>
            <a:r>
              <a:rPr dirty="0"/>
              <a:t> und </a:t>
            </a:r>
            <a:r>
              <a:rPr dirty="0" err="1"/>
              <a:t>deine</a:t>
            </a:r>
            <a:r>
              <a:rPr dirty="0"/>
              <a:t> </a:t>
            </a:r>
            <a:r>
              <a:rPr dirty="0" err="1"/>
              <a:t>Kunden</a:t>
            </a:r>
            <a:r>
              <a:rPr dirty="0"/>
              <a:t> </a:t>
            </a:r>
            <a:r>
              <a:rPr dirty="0" err="1"/>
              <a:t>zu</a:t>
            </a:r>
            <a:r>
              <a:rPr dirty="0"/>
              <a:t> </a:t>
            </a:r>
            <a:r>
              <a:rPr dirty="0" err="1"/>
              <a:t>verwirren</a:t>
            </a:r>
            <a:r>
              <a:rPr dirty="0"/>
              <a:t>.</a:t>
            </a:r>
          </a:p>
        </p:txBody>
      </p:sp>
      <p:sp>
        <p:nvSpPr>
          <p:cNvPr id="645" name="Rectangle 17"/>
          <p:cNvSpPr txBox="1"/>
          <p:nvPr/>
        </p:nvSpPr>
        <p:spPr>
          <a:xfrm>
            <a:off x="9479088" y="2445057"/>
            <a:ext cx="2712912" cy="1990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90000"/>
              </a:lnSpc>
              <a:spcBef>
                <a:spcPts val="1000"/>
              </a:spcBef>
              <a:defRPr sz="2000">
                <a:solidFill>
                  <a:srgbClr val="C54A9A"/>
                </a:solidFill>
              </a:defRPr>
            </a:pPr>
            <a:r>
              <a:rPr lang="de-DE" dirty="0"/>
              <a:t>*</a:t>
            </a:r>
            <a:r>
              <a:rPr dirty="0" err="1"/>
              <a:t>Geografischer</a:t>
            </a:r>
            <a:r>
              <a:rPr dirty="0"/>
              <a:t> </a:t>
            </a:r>
            <a:r>
              <a:rPr dirty="0" err="1"/>
              <a:t>Standort</a:t>
            </a:r>
            <a:endParaRPr dirty="0"/>
          </a:p>
          <a:p>
            <a:pPr>
              <a:lnSpc>
                <a:spcPct val="90000"/>
              </a:lnSpc>
              <a:spcBef>
                <a:spcPts val="1000"/>
              </a:spcBef>
              <a:defRPr sz="2000">
                <a:solidFill>
                  <a:srgbClr val="142D55"/>
                </a:solidFill>
              </a:defRPr>
            </a:pPr>
            <a:r>
              <a:rPr dirty="0"/>
              <a:t>Wo </a:t>
            </a:r>
            <a:r>
              <a:rPr dirty="0" err="1"/>
              <a:t>sind</a:t>
            </a:r>
            <a:r>
              <a:rPr dirty="0"/>
              <a:t> </a:t>
            </a:r>
            <a:r>
              <a:rPr dirty="0" err="1"/>
              <a:t>sie</a:t>
            </a:r>
            <a:r>
              <a:rPr dirty="0"/>
              <a:t>? </a:t>
            </a:r>
          </a:p>
          <a:p>
            <a:pPr>
              <a:lnSpc>
                <a:spcPct val="90000"/>
              </a:lnSpc>
              <a:spcBef>
                <a:spcPts val="1000"/>
              </a:spcBef>
              <a:defRPr sz="2000">
                <a:solidFill>
                  <a:srgbClr val="142D55"/>
                </a:solidFill>
              </a:defRPr>
            </a:pPr>
            <a:r>
              <a:rPr dirty="0"/>
              <a:t>Wo leben </a:t>
            </a:r>
            <a:r>
              <a:rPr dirty="0" err="1"/>
              <a:t>sie</a:t>
            </a:r>
            <a:r>
              <a:rPr dirty="0"/>
              <a:t>? </a:t>
            </a:r>
          </a:p>
          <a:p>
            <a:pPr>
              <a:lnSpc>
                <a:spcPct val="90000"/>
              </a:lnSpc>
              <a:spcBef>
                <a:spcPts val="1000"/>
              </a:spcBef>
              <a:defRPr sz="2000">
                <a:solidFill>
                  <a:srgbClr val="142D55"/>
                </a:solidFill>
              </a:defRPr>
            </a:pPr>
            <a:r>
              <a:rPr dirty="0"/>
              <a:t>Wo </a:t>
            </a:r>
            <a:r>
              <a:rPr dirty="0" err="1"/>
              <a:t>gehen</a:t>
            </a:r>
            <a:r>
              <a:rPr dirty="0"/>
              <a:t> </a:t>
            </a:r>
            <a:r>
              <a:rPr dirty="0" err="1"/>
              <a:t>sie</a:t>
            </a:r>
            <a:r>
              <a:rPr dirty="0"/>
              <a:t> </a:t>
            </a:r>
            <a:r>
              <a:rPr dirty="0" err="1"/>
              <a:t>hin</a:t>
            </a:r>
            <a:r>
              <a:rPr dirty="0"/>
              <a:t>? </a:t>
            </a:r>
          </a:p>
          <a:p>
            <a:pPr>
              <a:lnSpc>
                <a:spcPct val="90000"/>
              </a:lnSpc>
              <a:spcBef>
                <a:spcPts val="1000"/>
              </a:spcBef>
              <a:defRPr sz="2000">
                <a:solidFill>
                  <a:srgbClr val="142D55"/>
                </a:solidFill>
              </a:defRPr>
            </a:pPr>
            <a:r>
              <a:rPr dirty="0"/>
              <a:t>Wo </a:t>
            </a:r>
            <a:r>
              <a:rPr dirty="0" err="1"/>
              <a:t>kaufen</a:t>
            </a:r>
            <a:r>
              <a:rPr dirty="0"/>
              <a:t> </a:t>
            </a:r>
            <a:r>
              <a:rPr dirty="0" err="1"/>
              <a:t>sie</a:t>
            </a:r>
            <a:r>
              <a:rPr dirty="0"/>
              <a:t> </a:t>
            </a:r>
            <a:r>
              <a:rPr dirty="0" err="1"/>
              <a:t>ein</a:t>
            </a:r>
            <a:r>
              <a:rPr dirty="0"/>
              <a:t>?</a:t>
            </a:r>
          </a:p>
        </p:txBody>
      </p:sp>
      <p:sp>
        <p:nvSpPr>
          <p:cNvPr id="646" name="Rectangle 1"/>
          <p:cNvSpPr/>
          <p:nvPr/>
        </p:nvSpPr>
        <p:spPr>
          <a:xfrm>
            <a:off x="977900" y="312420"/>
            <a:ext cx="6236736" cy="392470"/>
          </a:xfrm>
          <a:prstGeom prst="rect">
            <a:avLst/>
          </a:prstGeom>
          <a:solidFill>
            <a:srgbClr val="FFC65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solidFill>
                  <a:srgbClr val="FFFFFF"/>
                </a:solidFill>
              </a:defRPr>
            </a:lvl1pPr>
          </a:lstStyle>
          <a:p>
            <a:r>
              <a:t>DER PROZESS ZUR DEFINITION DES ZIELMARKTES</a:t>
            </a:r>
          </a:p>
        </p:txBody>
      </p:sp>
      <p:sp>
        <p:nvSpPr>
          <p:cNvPr id="647" name="TextBox 16"/>
          <p:cNvSpPr txBox="1"/>
          <p:nvPr/>
        </p:nvSpPr>
        <p:spPr>
          <a:xfrm>
            <a:off x="1540067" y="803434"/>
            <a:ext cx="6339841" cy="1254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a:solidFill>
                  <a:srgbClr val="142D55"/>
                </a:solidFill>
              </a:defRPr>
            </a:pPr>
            <a:r>
              <a:t>Lynda Falkenstein, Autorin von </a:t>
            </a:r>
            <a:r>
              <a:rPr u="sng">
                <a:solidFill>
                  <a:srgbClr val="0563C1"/>
                </a:solidFill>
                <a:uFill>
                  <a:solidFill>
                    <a:srgbClr val="0563C1"/>
                  </a:solidFill>
                </a:uFill>
                <a:hlinkClick r:id="rId2"/>
              </a:rPr>
              <a:t>Nichecraft: Using Your Specialness to Focus Your Business, Corner Your Market and Make Customers Seek You Out</a:t>
            </a:r>
            <a:r>
              <a:t> beschreibt einen Prozess in sieben Schritten, von denen </a:t>
            </a:r>
            <a:r>
              <a:rPr b="1"/>
              <a:t>fünf</a:t>
            </a:r>
            <a:r>
              <a:t> für uns relevant sind: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 name="Google Shape;518;p39"/>
          <p:cNvGrpSpPr/>
          <p:nvPr/>
        </p:nvGrpSpPr>
        <p:grpSpPr>
          <a:xfrm>
            <a:off x="337424" y="1053392"/>
            <a:ext cx="645889" cy="697314"/>
            <a:chOff x="37" y="39"/>
            <a:chExt cx="645888" cy="697312"/>
          </a:xfrm>
        </p:grpSpPr>
        <p:sp>
          <p:nvSpPr>
            <p:cNvPr id="649"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650"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51"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652"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53"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54"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sp>
        <p:nvSpPr>
          <p:cNvPr id="656" name="Text Placeholder 7"/>
          <p:cNvSpPr>
            <a:spLocks noGrp="1"/>
          </p:cNvSpPr>
          <p:nvPr>
            <p:ph type="body" idx="21"/>
          </p:nvPr>
        </p:nvSpPr>
        <p:spPr>
          <a:xfrm>
            <a:off x="264169" y="2588390"/>
            <a:ext cx="7442201" cy="34507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lstStyle/>
          <a:p>
            <a:r>
              <a:rPr dirty="0" err="1"/>
              <a:t>Kläre</a:t>
            </a:r>
            <a:r>
              <a:rPr dirty="0"/>
              <a:t>, was du </a:t>
            </a:r>
            <a:r>
              <a:rPr dirty="0" err="1"/>
              <a:t>verkaufen</a:t>
            </a:r>
            <a:r>
              <a:rPr dirty="0"/>
              <a:t> </a:t>
            </a:r>
            <a:r>
              <a:rPr dirty="0" err="1"/>
              <a:t>willst</a:t>
            </a:r>
            <a:r>
              <a:rPr dirty="0"/>
              <a:t>, und </a:t>
            </a:r>
            <a:r>
              <a:rPr dirty="0" err="1"/>
              <a:t>denke</a:t>
            </a:r>
            <a:r>
              <a:rPr dirty="0"/>
              <a:t> </a:t>
            </a:r>
            <a:r>
              <a:rPr dirty="0" err="1"/>
              <a:t>daran</a:t>
            </a:r>
            <a:r>
              <a:rPr dirty="0"/>
              <a:t>:</a:t>
            </a:r>
          </a:p>
          <a:p>
            <a:pPr marL="342900" indent="-342900">
              <a:buClr>
                <a:srgbClr val="C54A9A"/>
              </a:buClr>
              <a:buSzPct val="100000"/>
              <a:buFont typeface="Arial"/>
              <a:buChar char="•"/>
            </a:pPr>
            <a:r>
              <a:rPr dirty="0"/>
              <a:t>Du </a:t>
            </a:r>
            <a:r>
              <a:rPr dirty="0" err="1"/>
              <a:t>kannst</a:t>
            </a:r>
            <a:r>
              <a:rPr dirty="0"/>
              <a:t> </a:t>
            </a:r>
            <a:r>
              <a:rPr dirty="0" err="1"/>
              <a:t>nicht</a:t>
            </a:r>
            <a:r>
              <a:rPr dirty="0"/>
              <a:t> alle</a:t>
            </a:r>
            <a:r>
              <a:rPr lang="de-DE" dirty="0"/>
              <a:t>s</a:t>
            </a:r>
            <a:r>
              <a:rPr dirty="0"/>
              <a:t> </a:t>
            </a:r>
            <a:r>
              <a:rPr dirty="0" err="1"/>
              <a:t>für</a:t>
            </a:r>
            <a:r>
              <a:rPr dirty="0"/>
              <a:t> alle Menschen </a:t>
            </a:r>
            <a:r>
              <a:rPr lang="de-DE" dirty="0"/>
              <a:t>sein</a:t>
            </a:r>
            <a:r>
              <a:rPr dirty="0"/>
              <a:t> </a:t>
            </a:r>
          </a:p>
          <a:p>
            <a:pPr marL="342900" indent="-342900">
              <a:buClr>
                <a:srgbClr val="C54A9A"/>
              </a:buClr>
              <a:buSzPct val="100000"/>
              <a:buFont typeface="Arial"/>
              <a:buChar char="•"/>
            </a:pPr>
            <a:r>
              <a:rPr dirty="0"/>
              <a:t>„</a:t>
            </a:r>
            <a:r>
              <a:rPr dirty="0" err="1"/>
              <a:t>Weniger</a:t>
            </a:r>
            <a:r>
              <a:rPr dirty="0"/>
              <a:t> </a:t>
            </a:r>
            <a:r>
              <a:rPr dirty="0" err="1"/>
              <a:t>ist</a:t>
            </a:r>
            <a:r>
              <a:rPr dirty="0"/>
              <a:t> </a:t>
            </a:r>
            <a:r>
              <a:rPr dirty="0" err="1"/>
              <a:t>mehr</a:t>
            </a:r>
            <a:r>
              <a:rPr dirty="0"/>
              <a:t>“ </a:t>
            </a:r>
          </a:p>
          <a:p>
            <a:endParaRPr dirty="0"/>
          </a:p>
          <a:p>
            <a:r>
              <a:rPr dirty="0"/>
              <a:t>Mache </a:t>
            </a:r>
            <a:r>
              <a:rPr dirty="0" err="1"/>
              <a:t>eine</a:t>
            </a:r>
            <a:r>
              <a:rPr dirty="0"/>
              <a:t> </a:t>
            </a:r>
            <a:r>
              <a:rPr dirty="0" err="1"/>
              <a:t>Liste</a:t>
            </a:r>
            <a:r>
              <a:rPr dirty="0"/>
              <a:t>, was du am </a:t>
            </a:r>
            <a:r>
              <a:rPr dirty="0" err="1"/>
              <a:t>besten</a:t>
            </a:r>
            <a:r>
              <a:rPr dirty="0"/>
              <a:t> </a:t>
            </a:r>
            <a:r>
              <a:rPr dirty="0" err="1"/>
              <a:t>kannst</a:t>
            </a:r>
            <a:r>
              <a:rPr dirty="0"/>
              <a:t> und </a:t>
            </a:r>
            <a:r>
              <a:rPr dirty="0" err="1"/>
              <a:t>welche</a:t>
            </a:r>
            <a:r>
              <a:rPr dirty="0"/>
              <a:t> </a:t>
            </a:r>
            <a:r>
              <a:rPr dirty="0" err="1">
                <a:solidFill>
                  <a:srgbClr val="C54A9A"/>
                </a:solidFill>
              </a:rPr>
              <a:t>Fähigkeiten</a:t>
            </a:r>
            <a:r>
              <a:rPr dirty="0">
                <a:solidFill>
                  <a:srgbClr val="C54A9A"/>
                </a:solidFill>
              </a:rPr>
              <a:t>*</a:t>
            </a:r>
            <a:r>
              <a:rPr dirty="0"/>
              <a:t> du </a:t>
            </a:r>
            <a:r>
              <a:rPr dirty="0" err="1"/>
              <a:t>im</a:t>
            </a:r>
            <a:r>
              <a:rPr dirty="0"/>
              <a:t> </a:t>
            </a:r>
            <a:r>
              <a:rPr dirty="0" err="1"/>
              <a:t>Wesentlichen</a:t>
            </a:r>
            <a:r>
              <a:rPr dirty="0"/>
              <a:t> </a:t>
            </a:r>
            <a:r>
              <a:rPr dirty="0" err="1"/>
              <a:t>dafür</a:t>
            </a:r>
            <a:r>
              <a:rPr dirty="0"/>
              <a:t> </a:t>
            </a:r>
            <a:r>
              <a:rPr dirty="0" err="1"/>
              <a:t>brauchst</a:t>
            </a:r>
            <a:r>
              <a:rPr dirty="0"/>
              <a:t>. </a:t>
            </a:r>
            <a:r>
              <a:rPr dirty="0" err="1"/>
              <a:t>Liste</a:t>
            </a:r>
            <a:r>
              <a:rPr dirty="0"/>
              <a:t> </a:t>
            </a:r>
            <a:r>
              <a:rPr dirty="0" err="1"/>
              <a:t>deine</a:t>
            </a:r>
            <a:r>
              <a:rPr dirty="0"/>
              <a:t> </a:t>
            </a:r>
            <a:r>
              <a:rPr lang="de-DE" dirty="0"/>
              <a:t>Leistungen</a:t>
            </a:r>
            <a:r>
              <a:rPr dirty="0"/>
              <a:t> auf und </a:t>
            </a:r>
            <a:r>
              <a:rPr dirty="0" err="1"/>
              <a:t>welche</a:t>
            </a:r>
            <a:r>
              <a:rPr dirty="0"/>
              <a:t> </a:t>
            </a:r>
            <a:r>
              <a:rPr lang="de-DE" dirty="0"/>
              <a:t>Ausbildung</a:t>
            </a:r>
            <a:r>
              <a:rPr dirty="0"/>
              <a:t> du </a:t>
            </a:r>
            <a:r>
              <a:rPr dirty="0" err="1"/>
              <a:t>eventuell</a:t>
            </a:r>
            <a:r>
              <a:rPr dirty="0"/>
              <a:t> </a:t>
            </a:r>
            <a:r>
              <a:rPr dirty="0" err="1"/>
              <a:t>brauchst</a:t>
            </a:r>
            <a:r>
              <a:rPr dirty="0"/>
              <a:t>, um die </a:t>
            </a:r>
            <a:r>
              <a:rPr dirty="0" err="1"/>
              <a:t>erforderlichen</a:t>
            </a:r>
            <a:r>
              <a:rPr dirty="0"/>
              <a:t> </a:t>
            </a:r>
            <a:r>
              <a:rPr dirty="0" err="1"/>
              <a:t>Fähigkeiten</a:t>
            </a:r>
            <a:r>
              <a:rPr dirty="0"/>
              <a:t> </a:t>
            </a:r>
            <a:r>
              <a:rPr dirty="0" err="1"/>
              <a:t>zu</a:t>
            </a:r>
            <a:r>
              <a:rPr dirty="0"/>
              <a:t> </a:t>
            </a:r>
            <a:r>
              <a:rPr dirty="0" err="1"/>
              <a:t>erlangen</a:t>
            </a:r>
            <a:r>
              <a:rPr dirty="0"/>
              <a:t>.</a:t>
            </a:r>
          </a:p>
        </p:txBody>
      </p:sp>
      <p:sp>
        <p:nvSpPr>
          <p:cNvPr id="657" name="Rectangle 17"/>
          <p:cNvSpPr txBox="1"/>
          <p:nvPr/>
        </p:nvSpPr>
        <p:spPr>
          <a:xfrm>
            <a:off x="9480086" y="1732280"/>
            <a:ext cx="2603501" cy="3672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200"/>
              </a:spcBef>
              <a:defRPr sz="2000">
                <a:solidFill>
                  <a:srgbClr val="C54A9A"/>
                </a:solidFill>
              </a:defRPr>
            </a:pPr>
            <a:r>
              <a:rPr dirty="0"/>
              <a:t>*</a:t>
            </a:r>
            <a:r>
              <a:rPr lang="de-DE" dirty="0"/>
              <a:t>Beispiele für </a:t>
            </a:r>
            <a:r>
              <a:rPr dirty="0" err="1"/>
              <a:t>Fähigkeiten</a:t>
            </a:r>
            <a:endParaRPr dirty="0"/>
          </a:p>
          <a:p>
            <a:pPr marL="228600" indent="-228600">
              <a:lnSpc>
                <a:spcPct val="90000"/>
              </a:lnSpc>
              <a:spcBef>
                <a:spcPts val="200"/>
              </a:spcBef>
              <a:buClr>
                <a:srgbClr val="C54A9A"/>
              </a:buClr>
              <a:buSzPct val="100000"/>
              <a:buFont typeface="Arial"/>
              <a:buChar char="•"/>
              <a:defRPr sz="2000">
                <a:solidFill>
                  <a:srgbClr val="142D55"/>
                </a:solidFill>
              </a:defRPr>
            </a:pPr>
            <a:r>
              <a:rPr dirty="0" err="1"/>
              <a:t>Neugierde</a:t>
            </a:r>
            <a:r>
              <a:rPr dirty="0"/>
              <a:t> </a:t>
            </a:r>
          </a:p>
          <a:p>
            <a:pPr marL="228600" indent="-228600">
              <a:lnSpc>
                <a:spcPct val="90000"/>
              </a:lnSpc>
              <a:spcBef>
                <a:spcPts val="200"/>
              </a:spcBef>
              <a:buClr>
                <a:srgbClr val="C54A9A"/>
              </a:buClr>
              <a:buSzPct val="100000"/>
              <a:buFont typeface="Arial"/>
              <a:buChar char="•"/>
              <a:defRPr sz="2000">
                <a:solidFill>
                  <a:srgbClr val="142D55"/>
                </a:solidFill>
              </a:defRPr>
            </a:pPr>
            <a:r>
              <a:rPr dirty="0" err="1"/>
              <a:t>Zeitmanagement</a:t>
            </a:r>
            <a:endParaRPr dirty="0"/>
          </a:p>
          <a:p>
            <a:pPr marL="228600" indent="-228600">
              <a:lnSpc>
                <a:spcPct val="90000"/>
              </a:lnSpc>
              <a:spcBef>
                <a:spcPts val="200"/>
              </a:spcBef>
              <a:buClr>
                <a:srgbClr val="C54A9A"/>
              </a:buClr>
              <a:buSzPct val="100000"/>
              <a:buFont typeface="Arial"/>
              <a:buChar char="•"/>
              <a:defRPr sz="2000">
                <a:solidFill>
                  <a:srgbClr val="142D55"/>
                </a:solidFill>
              </a:defRPr>
            </a:pPr>
            <a:r>
              <a:rPr dirty="0" err="1"/>
              <a:t>strategisches</a:t>
            </a:r>
            <a:r>
              <a:rPr dirty="0"/>
              <a:t> </a:t>
            </a:r>
            <a:r>
              <a:rPr dirty="0" err="1"/>
              <a:t>Denken</a:t>
            </a:r>
            <a:endParaRPr dirty="0"/>
          </a:p>
          <a:p>
            <a:pPr marL="228600" indent="-228600">
              <a:lnSpc>
                <a:spcPct val="90000"/>
              </a:lnSpc>
              <a:spcBef>
                <a:spcPts val="200"/>
              </a:spcBef>
              <a:buClr>
                <a:srgbClr val="C54A9A"/>
              </a:buClr>
              <a:buSzPct val="100000"/>
              <a:buFont typeface="Arial"/>
              <a:buChar char="•"/>
              <a:defRPr sz="2000">
                <a:solidFill>
                  <a:srgbClr val="142D55"/>
                </a:solidFill>
              </a:defRPr>
            </a:pPr>
            <a:r>
              <a:rPr dirty="0" err="1"/>
              <a:t>Effizienz</a:t>
            </a:r>
            <a:endParaRPr dirty="0"/>
          </a:p>
          <a:p>
            <a:pPr marL="228600" indent="-228600">
              <a:lnSpc>
                <a:spcPct val="90000"/>
              </a:lnSpc>
              <a:spcBef>
                <a:spcPts val="200"/>
              </a:spcBef>
              <a:buClr>
                <a:srgbClr val="C54A9A"/>
              </a:buClr>
              <a:buSzPct val="100000"/>
              <a:buFont typeface="Arial"/>
              <a:buChar char="•"/>
              <a:defRPr sz="2000">
                <a:solidFill>
                  <a:srgbClr val="142D55"/>
                </a:solidFill>
              </a:defRPr>
            </a:pPr>
            <a:r>
              <a:rPr dirty="0" err="1"/>
              <a:t>Belastbarkeit</a:t>
            </a:r>
            <a:endParaRPr dirty="0"/>
          </a:p>
          <a:p>
            <a:pPr marL="228600" indent="-228600">
              <a:lnSpc>
                <a:spcPct val="90000"/>
              </a:lnSpc>
              <a:spcBef>
                <a:spcPts val="200"/>
              </a:spcBef>
              <a:buClr>
                <a:srgbClr val="C54A9A"/>
              </a:buClr>
              <a:buSzPct val="100000"/>
              <a:buFont typeface="Arial"/>
              <a:buChar char="•"/>
              <a:defRPr sz="2000">
                <a:solidFill>
                  <a:srgbClr val="142D55"/>
                </a:solidFill>
              </a:defRPr>
            </a:pPr>
            <a:r>
              <a:rPr dirty="0" err="1"/>
              <a:t>Kommunikation</a:t>
            </a:r>
            <a:endParaRPr dirty="0"/>
          </a:p>
          <a:p>
            <a:pPr marL="228600" indent="-228600">
              <a:lnSpc>
                <a:spcPct val="90000"/>
              </a:lnSpc>
              <a:spcBef>
                <a:spcPts val="200"/>
              </a:spcBef>
              <a:buClr>
                <a:srgbClr val="C54A9A"/>
              </a:buClr>
              <a:buSzPct val="100000"/>
              <a:buFont typeface="Arial"/>
              <a:buChar char="•"/>
              <a:defRPr sz="2000">
                <a:solidFill>
                  <a:srgbClr val="142D55"/>
                </a:solidFill>
              </a:defRPr>
            </a:pPr>
            <a:r>
              <a:rPr dirty="0" err="1"/>
              <a:t>Vernetzung</a:t>
            </a:r>
            <a:endParaRPr dirty="0"/>
          </a:p>
          <a:p>
            <a:pPr marL="228600" indent="-228600">
              <a:lnSpc>
                <a:spcPct val="90000"/>
              </a:lnSpc>
              <a:spcBef>
                <a:spcPts val="200"/>
              </a:spcBef>
              <a:buClr>
                <a:srgbClr val="C54A9A"/>
              </a:buClr>
              <a:buSzPct val="100000"/>
              <a:buFont typeface="Arial"/>
              <a:buChar char="•"/>
              <a:defRPr sz="2000">
                <a:solidFill>
                  <a:srgbClr val="142D55"/>
                </a:solidFill>
              </a:defRPr>
            </a:pPr>
            <a:r>
              <a:rPr dirty="0" err="1"/>
              <a:t>Finanzen</a:t>
            </a:r>
            <a:endParaRPr dirty="0"/>
          </a:p>
          <a:p>
            <a:pPr marL="228600" indent="-228600">
              <a:lnSpc>
                <a:spcPct val="90000"/>
              </a:lnSpc>
              <a:spcBef>
                <a:spcPts val="200"/>
              </a:spcBef>
              <a:buClr>
                <a:srgbClr val="C54A9A"/>
              </a:buClr>
              <a:buSzPct val="100000"/>
              <a:buFont typeface="Arial"/>
              <a:buChar char="•"/>
              <a:defRPr sz="2000">
                <a:solidFill>
                  <a:srgbClr val="142D55"/>
                </a:solidFill>
              </a:defRPr>
            </a:pPr>
            <a:r>
              <a:rPr dirty="0"/>
              <a:t>Branding </a:t>
            </a:r>
          </a:p>
          <a:p>
            <a:pPr marL="228600" indent="-228600">
              <a:lnSpc>
                <a:spcPct val="90000"/>
              </a:lnSpc>
              <a:spcBef>
                <a:spcPts val="200"/>
              </a:spcBef>
              <a:buClr>
                <a:srgbClr val="C54A9A"/>
              </a:buClr>
              <a:buSzPct val="100000"/>
              <a:buFont typeface="Arial"/>
              <a:buChar char="•"/>
              <a:defRPr sz="2000">
                <a:solidFill>
                  <a:srgbClr val="142D55"/>
                </a:solidFill>
              </a:defRPr>
            </a:pPr>
            <a:r>
              <a:rPr dirty="0" err="1"/>
              <a:t>Verkauf</a:t>
            </a:r>
            <a:r>
              <a:rPr dirty="0"/>
              <a:t> </a:t>
            </a:r>
          </a:p>
        </p:txBody>
      </p:sp>
      <p:sp>
        <p:nvSpPr>
          <p:cNvPr id="658" name="Rectangle 16"/>
          <p:cNvSpPr/>
          <p:nvPr/>
        </p:nvSpPr>
        <p:spPr>
          <a:xfrm>
            <a:off x="977900" y="319773"/>
            <a:ext cx="3893156" cy="392471"/>
          </a:xfrm>
          <a:prstGeom prst="rect">
            <a:avLst/>
          </a:prstGeom>
          <a:solidFill>
            <a:srgbClr val="FFC65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a:solidFill>
                  <a:srgbClr val="FFFFFF"/>
                </a:solidFill>
              </a:defRPr>
            </a:lvl1pPr>
          </a:lstStyle>
          <a:p>
            <a:r>
              <a:t>DEFINIERE DEINEN ZIELMARKT</a:t>
            </a:r>
          </a:p>
        </p:txBody>
      </p:sp>
      <p:sp>
        <p:nvSpPr>
          <p:cNvPr id="659" name="Text Placeholder 2"/>
          <p:cNvSpPr txBox="1"/>
          <p:nvPr/>
        </p:nvSpPr>
        <p:spPr>
          <a:xfrm>
            <a:off x="1532470" y="1113210"/>
            <a:ext cx="6339841" cy="584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lnSpcReduction="10000"/>
          </a:bodyPr>
          <a:lstStyle>
            <a:lvl1pPr>
              <a:lnSpc>
                <a:spcPct val="90000"/>
              </a:lnSpc>
              <a:spcBef>
                <a:spcPts val="1000"/>
              </a:spcBef>
              <a:defRPr sz="3600">
                <a:solidFill>
                  <a:srgbClr val="C54A9A"/>
                </a:solidFill>
              </a:defRPr>
            </a:lvl1pPr>
          </a:lstStyle>
          <a:p>
            <a:r>
              <a:t>2. FOKUS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7" name="Google Shape;518;p39"/>
          <p:cNvGrpSpPr/>
          <p:nvPr/>
        </p:nvGrpSpPr>
        <p:grpSpPr>
          <a:xfrm>
            <a:off x="337424" y="1053392"/>
            <a:ext cx="645889" cy="697314"/>
            <a:chOff x="37" y="39"/>
            <a:chExt cx="645888" cy="697312"/>
          </a:xfrm>
        </p:grpSpPr>
        <p:sp>
          <p:nvSpPr>
            <p:cNvPr id="661"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662"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63"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664"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65"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66"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sp>
        <p:nvSpPr>
          <p:cNvPr id="668" name="Text Placeholder 7"/>
          <p:cNvSpPr>
            <a:spLocks noGrp="1"/>
          </p:cNvSpPr>
          <p:nvPr>
            <p:ph type="body" idx="21"/>
          </p:nvPr>
        </p:nvSpPr>
        <p:spPr>
          <a:xfrm>
            <a:off x="264169" y="2574124"/>
            <a:ext cx="7442201" cy="34958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lstStyle/>
          <a:p>
            <a:pPr marL="342900" indent="-342900">
              <a:buSzPct val="100000"/>
              <a:buFont typeface="Arial"/>
              <a:buChar char="•"/>
              <a:defRPr>
                <a:solidFill>
                  <a:srgbClr val="C54A9A"/>
                </a:solidFill>
              </a:defRPr>
            </a:pPr>
            <a:r>
              <a:rPr dirty="0" err="1"/>
              <a:t>Identifiziere</a:t>
            </a:r>
            <a:r>
              <a:rPr dirty="0"/>
              <a:t> die </a:t>
            </a:r>
            <a:r>
              <a:rPr dirty="0" err="1"/>
              <a:t>wichtigen</a:t>
            </a:r>
            <a:r>
              <a:rPr dirty="0"/>
              <a:t> </a:t>
            </a:r>
            <a:r>
              <a:rPr dirty="0" err="1"/>
              <a:t>Lektionen</a:t>
            </a:r>
            <a:r>
              <a:rPr dirty="0">
                <a:solidFill>
                  <a:srgbClr val="142D55"/>
                </a:solidFill>
              </a:rPr>
              <a:t>, die du </a:t>
            </a:r>
            <a:r>
              <a:rPr dirty="0" err="1">
                <a:solidFill>
                  <a:srgbClr val="142D55"/>
                </a:solidFill>
              </a:rPr>
              <a:t>im</a:t>
            </a:r>
            <a:r>
              <a:rPr dirty="0">
                <a:solidFill>
                  <a:srgbClr val="142D55"/>
                </a:solidFill>
              </a:rPr>
              <a:t> Leben </a:t>
            </a:r>
            <a:r>
              <a:rPr dirty="0" err="1">
                <a:solidFill>
                  <a:srgbClr val="142D55"/>
                </a:solidFill>
              </a:rPr>
              <a:t>gelernt</a:t>
            </a:r>
            <a:r>
              <a:rPr dirty="0">
                <a:solidFill>
                  <a:srgbClr val="142D55"/>
                </a:solidFill>
              </a:rPr>
              <a:t> hast, die </a:t>
            </a:r>
            <a:r>
              <a:rPr dirty="0" err="1">
                <a:solidFill>
                  <a:srgbClr val="142D55"/>
                </a:solidFill>
              </a:rPr>
              <a:t>dir</a:t>
            </a:r>
            <a:r>
              <a:rPr dirty="0">
                <a:solidFill>
                  <a:srgbClr val="142D55"/>
                </a:solidFill>
              </a:rPr>
              <a:t> </a:t>
            </a:r>
            <a:r>
              <a:rPr dirty="0" err="1">
                <a:solidFill>
                  <a:srgbClr val="142D55"/>
                </a:solidFill>
              </a:rPr>
              <a:t>bei</a:t>
            </a:r>
            <a:r>
              <a:rPr dirty="0">
                <a:solidFill>
                  <a:srgbClr val="142D55"/>
                </a:solidFill>
              </a:rPr>
              <a:t> </a:t>
            </a:r>
            <a:r>
              <a:rPr dirty="0" err="1">
                <a:solidFill>
                  <a:srgbClr val="142D55"/>
                </a:solidFill>
              </a:rPr>
              <a:t>deiner</a:t>
            </a:r>
            <a:r>
              <a:rPr dirty="0">
                <a:solidFill>
                  <a:srgbClr val="142D55"/>
                </a:solidFill>
              </a:rPr>
              <a:t> Idee </a:t>
            </a:r>
            <a:r>
              <a:rPr dirty="0" err="1">
                <a:solidFill>
                  <a:srgbClr val="142D55"/>
                </a:solidFill>
              </a:rPr>
              <a:t>helfen</a:t>
            </a:r>
            <a:r>
              <a:rPr dirty="0">
                <a:solidFill>
                  <a:srgbClr val="142D55"/>
                </a:solidFill>
              </a:rPr>
              <a:t> </a:t>
            </a:r>
            <a:r>
              <a:rPr dirty="0" err="1">
                <a:solidFill>
                  <a:srgbClr val="142D55"/>
                </a:solidFill>
              </a:rPr>
              <a:t>können</a:t>
            </a:r>
            <a:r>
              <a:rPr dirty="0">
                <a:solidFill>
                  <a:srgbClr val="142D55"/>
                </a:solidFill>
              </a:rPr>
              <a:t>, </a:t>
            </a:r>
            <a:r>
              <a:rPr dirty="0" err="1">
                <a:solidFill>
                  <a:srgbClr val="142D55"/>
                </a:solidFill>
              </a:rPr>
              <a:t>nutze</a:t>
            </a:r>
            <a:r>
              <a:rPr dirty="0">
                <a:solidFill>
                  <a:srgbClr val="142D55"/>
                </a:solidFill>
              </a:rPr>
              <a:t> </a:t>
            </a:r>
            <a:r>
              <a:rPr dirty="0" err="1">
                <a:solidFill>
                  <a:srgbClr val="142D55"/>
                </a:solidFill>
              </a:rPr>
              <a:t>sie</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deinem</a:t>
            </a:r>
            <a:r>
              <a:rPr dirty="0">
                <a:solidFill>
                  <a:srgbClr val="142D55"/>
                </a:solidFill>
              </a:rPr>
              <a:t> </a:t>
            </a:r>
            <a:r>
              <a:rPr dirty="0" err="1">
                <a:solidFill>
                  <a:srgbClr val="142D55"/>
                </a:solidFill>
              </a:rPr>
              <a:t>Vorteil</a:t>
            </a:r>
            <a:r>
              <a:rPr dirty="0">
                <a:solidFill>
                  <a:srgbClr val="142D55"/>
                </a:solidFill>
              </a:rPr>
              <a:t> </a:t>
            </a:r>
          </a:p>
          <a:p>
            <a:pPr marL="342900" indent="-342900">
              <a:buSzPct val="100000"/>
              <a:buFont typeface="Arial"/>
              <a:buChar char="•"/>
              <a:defRPr>
                <a:solidFill>
                  <a:srgbClr val="C54A9A"/>
                </a:solidFill>
              </a:defRPr>
            </a:pPr>
            <a:r>
              <a:rPr dirty="0" err="1"/>
              <a:t>Suche</a:t>
            </a:r>
            <a:r>
              <a:rPr dirty="0"/>
              <a:t> </a:t>
            </a:r>
            <a:r>
              <a:rPr dirty="0" err="1"/>
              <a:t>nach</a:t>
            </a:r>
            <a:r>
              <a:rPr dirty="0"/>
              <a:t> </a:t>
            </a:r>
            <a:r>
              <a:rPr dirty="0" err="1"/>
              <a:t>Mustern</a:t>
            </a:r>
            <a:r>
              <a:rPr dirty="0">
                <a:solidFill>
                  <a:srgbClr val="183058"/>
                </a:solidFill>
              </a:rPr>
              <a:t>, die </a:t>
            </a:r>
            <a:r>
              <a:rPr dirty="0" err="1">
                <a:solidFill>
                  <a:srgbClr val="183058"/>
                </a:solidFill>
              </a:rPr>
              <a:t>deine</a:t>
            </a:r>
            <a:r>
              <a:rPr dirty="0">
                <a:solidFill>
                  <a:srgbClr val="183058"/>
                </a:solidFill>
              </a:rPr>
              <a:t> </a:t>
            </a:r>
            <a:r>
              <a:rPr dirty="0" err="1">
                <a:solidFill>
                  <a:srgbClr val="183058"/>
                </a:solidFill>
              </a:rPr>
              <a:t>Herangehensweise</a:t>
            </a:r>
            <a:r>
              <a:rPr dirty="0">
                <a:solidFill>
                  <a:srgbClr val="183058"/>
                </a:solidFill>
              </a:rPr>
              <a:t> an die </a:t>
            </a:r>
            <a:r>
              <a:rPr dirty="0" err="1">
                <a:solidFill>
                  <a:srgbClr val="183058"/>
                </a:solidFill>
              </a:rPr>
              <a:t>Lösung</a:t>
            </a:r>
            <a:r>
              <a:rPr dirty="0">
                <a:solidFill>
                  <a:srgbClr val="183058"/>
                </a:solidFill>
              </a:rPr>
              <a:t> von </a:t>
            </a:r>
            <a:r>
              <a:rPr dirty="0" err="1">
                <a:solidFill>
                  <a:srgbClr val="183058"/>
                </a:solidFill>
              </a:rPr>
              <a:t>Problemen</a:t>
            </a:r>
            <a:r>
              <a:rPr dirty="0">
                <a:solidFill>
                  <a:srgbClr val="183058"/>
                </a:solidFill>
              </a:rPr>
              <a:t> </a:t>
            </a:r>
            <a:r>
              <a:rPr dirty="0" err="1">
                <a:solidFill>
                  <a:srgbClr val="183058"/>
                </a:solidFill>
              </a:rPr>
              <a:t>offenbaren</a:t>
            </a:r>
            <a:r>
              <a:rPr dirty="0">
                <a:solidFill>
                  <a:srgbClr val="183058"/>
                </a:solidFill>
              </a:rPr>
              <a:t>, sei </a:t>
            </a:r>
            <a:r>
              <a:rPr dirty="0" err="1">
                <a:solidFill>
                  <a:srgbClr val="183058"/>
                </a:solidFill>
              </a:rPr>
              <a:t>dir</a:t>
            </a:r>
            <a:r>
              <a:rPr dirty="0">
                <a:solidFill>
                  <a:srgbClr val="183058"/>
                </a:solidFill>
              </a:rPr>
              <a:t> </a:t>
            </a:r>
            <a:r>
              <a:rPr dirty="0" err="1">
                <a:solidFill>
                  <a:srgbClr val="183058"/>
                </a:solidFill>
              </a:rPr>
              <a:t>dessen</a:t>
            </a:r>
            <a:r>
              <a:rPr dirty="0">
                <a:solidFill>
                  <a:srgbClr val="183058"/>
                </a:solidFill>
              </a:rPr>
              <a:t> </a:t>
            </a:r>
            <a:r>
              <a:rPr dirty="0" err="1">
                <a:solidFill>
                  <a:srgbClr val="183058"/>
                </a:solidFill>
              </a:rPr>
              <a:t>bewusst</a:t>
            </a:r>
            <a:r>
              <a:rPr dirty="0">
                <a:solidFill>
                  <a:srgbClr val="183058"/>
                </a:solidFill>
              </a:rPr>
              <a:t>, </a:t>
            </a:r>
            <a:r>
              <a:rPr dirty="0" err="1">
                <a:solidFill>
                  <a:srgbClr val="183058"/>
                </a:solidFill>
              </a:rPr>
              <a:t>vielleicht</a:t>
            </a:r>
            <a:r>
              <a:rPr dirty="0">
                <a:solidFill>
                  <a:srgbClr val="183058"/>
                </a:solidFill>
              </a:rPr>
              <a:t> </a:t>
            </a:r>
            <a:r>
              <a:rPr lang="de-DE" dirty="0">
                <a:solidFill>
                  <a:srgbClr val="183058"/>
                </a:solidFill>
              </a:rPr>
              <a:t>benötigst du </a:t>
            </a:r>
            <a:r>
              <a:rPr dirty="0" err="1">
                <a:solidFill>
                  <a:srgbClr val="183058"/>
                </a:solidFill>
              </a:rPr>
              <a:t>zusätzliche</a:t>
            </a:r>
            <a:r>
              <a:rPr dirty="0">
                <a:solidFill>
                  <a:srgbClr val="183058"/>
                </a:solidFill>
              </a:rPr>
              <a:t> </a:t>
            </a:r>
            <a:r>
              <a:rPr dirty="0" err="1">
                <a:solidFill>
                  <a:srgbClr val="183058"/>
                </a:solidFill>
              </a:rPr>
              <a:t>Hilfe</a:t>
            </a:r>
            <a:r>
              <a:rPr dirty="0"/>
              <a:t> </a:t>
            </a:r>
            <a:r>
              <a:rPr dirty="0">
                <a:solidFill>
                  <a:srgbClr val="142D55"/>
                </a:solidFill>
              </a:rPr>
              <a:t> </a:t>
            </a:r>
          </a:p>
          <a:p>
            <a:pPr marL="342900" indent="-342900">
              <a:buClr>
                <a:srgbClr val="C54A9A"/>
              </a:buClr>
              <a:buSzPct val="100000"/>
              <a:buFont typeface="Arial"/>
              <a:buChar char="•"/>
            </a:pPr>
            <a:r>
              <a:rPr dirty="0" err="1">
                <a:solidFill>
                  <a:srgbClr val="C54A9A"/>
                </a:solidFill>
              </a:rPr>
              <a:t>Deine</a:t>
            </a:r>
            <a:r>
              <a:rPr dirty="0">
                <a:solidFill>
                  <a:srgbClr val="C54A9A"/>
                </a:solidFill>
              </a:rPr>
              <a:t> </a:t>
            </a:r>
            <a:r>
              <a:rPr dirty="0" err="1">
                <a:solidFill>
                  <a:srgbClr val="C54A9A"/>
                </a:solidFill>
              </a:rPr>
              <a:t>Nische</a:t>
            </a:r>
            <a:r>
              <a:rPr dirty="0"/>
              <a:t> </a:t>
            </a:r>
            <a:r>
              <a:rPr dirty="0" err="1"/>
              <a:t>sollte</a:t>
            </a:r>
            <a:r>
              <a:rPr dirty="0"/>
              <a:t> </a:t>
            </a:r>
            <a:r>
              <a:rPr dirty="0" err="1"/>
              <a:t>sich</a:t>
            </a:r>
            <a:r>
              <a:rPr dirty="0"/>
              <a:t> </a:t>
            </a:r>
            <a:r>
              <a:rPr dirty="0" err="1"/>
              <a:t>ganz</a:t>
            </a:r>
            <a:r>
              <a:rPr dirty="0"/>
              <a:t> </a:t>
            </a:r>
            <a:r>
              <a:rPr dirty="0" err="1"/>
              <a:t>natürlich</a:t>
            </a:r>
            <a:r>
              <a:rPr dirty="0"/>
              <a:t> </a:t>
            </a:r>
            <a:r>
              <a:rPr dirty="0" err="1"/>
              <a:t>aus</a:t>
            </a:r>
            <a:r>
              <a:rPr dirty="0"/>
              <a:t> </a:t>
            </a:r>
            <a:r>
              <a:rPr dirty="0" err="1"/>
              <a:t>deinen</a:t>
            </a:r>
            <a:r>
              <a:rPr dirty="0"/>
              <a:t> </a:t>
            </a:r>
            <a:r>
              <a:rPr dirty="0" err="1">
                <a:solidFill>
                  <a:srgbClr val="C54A9A"/>
                </a:solidFill>
              </a:rPr>
              <a:t>Interessen</a:t>
            </a:r>
            <a:r>
              <a:rPr dirty="0">
                <a:solidFill>
                  <a:srgbClr val="C54A9A"/>
                </a:solidFill>
              </a:rPr>
              <a:t> und </a:t>
            </a:r>
            <a:r>
              <a:rPr dirty="0" err="1">
                <a:solidFill>
                  <a:srgbClr val="C54A9A"/>
                </a:solidFill>
              </a:rPr>
              <a:t>Erfahrungen</a:t>
            </a:r>
            <a:r>
              <a:rPr dirty="0"/>
              <a:t> </a:t>
            </a:r>
            <a:r>
              <a:rPr dirty="0" err="1"/>
              <a:t>ergeben</a:t>
            </a:r>
            <a:r>
              <a:rPr dirty="0"/>
              <a:t> und </a:t>
            </a:r>
            <a:r>
              <a:rPr dirty="0" err="1"/>
              <a:t>aus</a:t>
            </a:r>
            <a:r>
              <a:rPr dirty="0"/>
              <a:t> dem, was </a:t>
            </a:r>
            <a:r>
              <a:rPr lang="de-DE" dirty="0"/>
              <a:t>deine Leidenschaft ist </a:t>
            </a:r>
            <a:r>
              <a:rPr dirty="0"/>
              <a:t>und </a:t>
            </a:r>
            <a:r>
              <a:rPr lang="de-DE" dirty="0"/>
              <a:t>du </a:t>
            </a:r>
            <a:r>
              <a:rPr dirty="0"/>
              <a:t>gut </a:t>
            </a:r>
            <a:r>
              <a:rPr dirty="0" err="1"/>
              <a:t>kannst</a:t>
            </a:r>
            <a:r>
              <a:rPr dirty="0"/>
              <a:t> </a:t>
            </a:r>
          </a:p>
        </p:txBody>
      </p:sp>
      <p:grpSp>
        <p:nvGrpSpPr>
          <p:cNvPr id="671" name="Group 16"/>
          <p:cNvGrpSpPr/>
          <p:nvPr/>
        </p:nvGrpSpPr>
        <p:grpSpPr>
          <a:xfrm>
            <a:off x="8875776" y="1750705"/>
            <a:ext cx="2361458" cy="3801988"/>
            <a:chOff x="0" y="0"/>
            <a:chExt cx="2361457" cy="3801986"/>
          </a:xfrm>
        </p:grpSpPr>
        <p:pic>
          <p:nvPicPr>
            <p:cNvPr id="669" name="Picture 17" descr="Picture 17"/>
            <p:cNvPicPr>
              <a:picLocks noChangeAspect="1"/>
            </p:cNvPicPr>
            <p:nvPr/>
          </p:nvPicPr>
          <p:blipFill>
            <a:blip r:embed="rId2"/>
            <a:stretch>
              <a:fillRect/>
            </a:stretch>
          </p:blipFill>
          <p:spPr>
            <a:xfrm>
              <a:off x="0" y="0"/>
              <a:ext cx="2361458" cy="3801987"/>
            </a:xfrm>
            <a:prstGeom prst="rect">
              <a:avLst/>
            </a:prstGeom>
            <a:ln w="12700" cap="flat">
              <a:noFill/>
              <a:miter lim="400000"/>
            </a:ln>
            <a:effectLst/>
          </p:spPr>
        </p:pic>
        <p:pic>
          <p:nvPicPr>
            <p:cNvPr id="670" name="Picture 18" descr="Picture 18"/>
            <p:cNvPicPr>
              <a:picLocks noChangeAspect="1"/>
            </p:cNvPicPr>
            <p:nvPr/>
          </p:nvPicPr>
          <p:blipFill>
            <a:blip r:embed="rId3"/>
            <a:stretch>
              <a:fillRect/>
            </a:stretch>
          </p:blipFill>
          <p:spPr>
            <a:xfrm flipH="1">
              <a:off x="1975855" y="2160344"/>
              <a:ext cx="326608" cy="356197"/>
            </a:xfrm>
            <a:prstGeom prst="rect">
              <a:avLst/>
            </a:prstGeom>
            <a:ln w="12700" cap="flat">
              <a:noFill/>
              <a:miter lim="400000"/>
            </a:ln>
            <a:effectLst/>
          </p:spPr>
        </p:pic>
      </p:grpSp>
      <p:sp>
        <p:nvSpPr>
          <p:cNvPr id="672" name="Rectangle 16"/>
          <p:cNvSpPr/>
          <p:nvPr/>
        </p:nvSpPr>
        <p:spPr>
          <a:xfrm>
            <a:off x="977900" y="319773"/>
            <a:ext cx="3893156" cy="392471"/>
          </a:xfrm>
          <a:prstGeom prst="rect">
            <a:avLst/>
          </a:prstGeom>
          <a:solidFill>
            <a:srgbClr val="FFC65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a:solidFill>
                  <a:srgbClr val="FFFFFF"/>
                </a:solidFill>
              </a:defRPr>
            </a:lvl1pPr>
          </a:lstStyle>
          <a:p>
            <a:r>
              <a:t>DEFINIERE DEINEN ZIELMARKT</a:t>
            </a:r>
          </a:p>
        </p:txBody>
      </p:sp>
      <p:sp>
        <p:nvSpPr>
          <p:cNvPr id="673" name="Text Placeholder 2"/>
          <p:cNvSpPr txBox="1"/>
          <p:nvPr/>
        </p:nvSpPr>
        <p:spPr>
          <a:xfrm>
            <a:off x="1532470" y="1113210"/>
            <a:ext cx="6339841" cy="584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lnSpcReduction="10000"/>
          </a:bodyPr>
          <a:lstStyle>
            <a:lvl1pPr>
              <a:lnSpc>
                <a:spcPct val="90000"/>
              </a:lnSpc>
              <a:spcBef>
                <a:spcPts val="1000"/>
              </a:spcBef>
              <a:defRPr sz="3600">
                <a:solidFill>
                  <a:srgbClr val="C54A9A"/>
                </a:solidFill>
              </a:defRPr>
            </a:lvl1pPr>
          </a:lstStyle>
          <a:p>
            <a:r>
              <a:t>2. FOKUS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1" name="Google Shape;518;p39"/>
          <p:cNvGrpSpPr/>
          <p:nvPr/>
        </p:nvGrpSpPr>
        <p:grpSpPr>
          <a:xfrm>
            <a:off x="337424" y="1053392"/>
            <a:ext cx="645889" cy="697314"/>
            <a:chOff x="37" y="39"/>
            <a:chExt cx="645888" cy="697312"/>
          </a:xfrm>
        </p:grpSpPr>
        <p:sp>
          <p:nvSpPr>
            <p:cNvPr id="675"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676"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77"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678"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79"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80"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sp>
        <p:nvSpPr>
          <p:cNvPr id="682" name="Text Placeholder 7"/>
          <p:cNvSpPr>
            <a:spLocks noGrp="1"/>
          </p:cNvSpPr>
          <p:nvPr>
            <p:ph type="body" idx="21"/>
          </p:nvPr>
        </p:nvSpPr>
        <p:spPr>
          <a:xfrm>
            <a:off x="264169" y="2398453"/>
            <a:ext cx="7442201" cy="424388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Ein </a:t>
            </a:r>
            <a:r>
              <a:rPr dirty="0" err="1"/>
              <a:t>erfolgreiches</a:t>
            </a:r>
            <a:r>
              <a:rPr dirty="0"/>
              <a:t> </a:t>
            </a:r>
            <a:r>
              <a:rPr dirty="0" err="1"/>
              <a:t>Unternehmen</a:t>
            </a:r>
            <a:r>
              <a:rPr dirty="0"/>
              <a:t> </a:t>
            </a:r>
            <a:r>
              <a:rPr dirty="0" err="1"/>
              <a:t>nutzt</a:t>
            </a:r>
            <a:r>
              <a:rPr dirty="0"/>
              <a:t> das, was </a:t>
            </a:r>
            <a:r>
              <a:rPr dirty="0" err="1"/>
              <a:t>Falkenstein</a:t>
            </a:r>
            <a:r>
              <a:rPr dirty="0"/>
              <a:t> die Platin-Regel </a:t>
            </a:r>
            <a:r>
              <a:rPr dirty="0" err="1"/>
              <a:t>nennt</a:t>
            </a:r>
            <a:r>
              <a:rPr dirty="0"/>
              <a:t>: </a:t>
            </a:r>
          </a:p>
          <a:p>
            <a:pPr>
              <a:defRPr i="1">
                <a:solidFill>
                  <a:srgbClr val="C54A9A"/>
                </a:solidFill>
              </a:defRPr>
            </a:pPr>
            <a:r>
              <a:rPr dirty="0"/>
              <a:t>„</a:t>
            </a:r>
            <a:r>
              <a:rPr dirty="0" err="1"/>
              <a:t>Behandele</a:t>
            </a:r>
            <a:r>
              <a:rPr dirty="0"/>
              <a:t> </a:t>
            </a:r>
            <a:r>
              <a:rPr dirty="0" err="1"/>
              <a:t>andere</a:t>
            </a:r>
            <a:r>
              <a:rPr dirty="0"/>
              <a:t> Menschen so, </a:t>
            </a:r>
            <a:r>
              <a:rPr dirty="0" err="1"/>
              <a:t>wie</a:t>
            </a:r>
            <a:r>
              <a:rPr dirty="0"/>
              <a:t> du </a:t>
            </a:r>
            <a:r>
              <a:rPr dirty="0" err="1"/>
              <a:t>selbst</a:t>
            </a:r>
            <a:r>
              <a:rPr dirty="0"/>
              <a:t> </a:t>
            </a:r>
            <a:r>
              <a:rPr dirty="0" err="1"/>
              <a:t>behandelt</a:t>
            </a:r>
            <a:r>
              <a:rPr dirty="0"/>
              <a:t> </a:t>
            </a:r>
            <a:r>
              <a:rPr dirty="0" err="1"/>
              <a:t>werden</a:t>
            </a:r>
            <a:r>
              <a:rPr dirty="0"/>
              <a:t> </a:t>
            </a:r>
            <a:r>
              <a:rPr dirty="0" err="1"/>
              <a:t>willst</a:t>
            </a:r>
            <a:r>
              <a:rPr dirty="0"/>
              <a:t>.“</a:t>
            </a:r>
          </a:p>
          <a:p>
            <a:r>
              <a:rPr dirty="0" err="1"/>
              <a:t>Wenn</a:t>
            </a:r>
            <a:r>
              <a:rPr dirty="0"/>
              <a:t> du die Welt </a:t>
            </a:r>
            <a:r>
              <a:rPr dirty="0" err="1"/>
              <a:t>aus</a:t>
            </a:r>
            <a:r>
              <a:rPr dirty="0"/>
              <a:t> der </a:t>
            </a:r>
            <a:r>
              <a:rPr dirty="0" err="1"/>
              <a:t>Perspektive</a:t>
            </a:r>
            <a:r>
              <a:rPr dirty="0"/>
              <a:t> </a:t>
            </a:r>
            <a:r>
              <a:rPr dirty="0" err="1"/>
              <a:t>deiner</a:t>
            </a:r>
            <a:r>
              <a:rPr dirty="0"/>
              <a:t> </a:t>
            </a:r>
            <a:r>
              <a:rPr dirty="0" err="1">
                <a:solidFill>
                  <a:srgbClr val="C54A9A"/>
                </a:solidFill>
              </a:rPr>
              <a:t>potenziellen</a:t>
            </a:r>
            <a:r>
              <a:rPr dirty="0">
                <a:solidFill>
                  <a:srgbClr val="C54A9A"/>
                </a:solidFill>
              </a:rPr>
              <a:t> </a:t>
            </a:r>
            <a:r>
              <a:rPr dirty="0" err="1">
                <a:solidFill>
                  <a:srgbClr val="C54A9A"/>
                </a:solidFill>
              </a:rPr>
              <a:t>Kunden</a:t>
            </a:r>
            <a:r>
              <a:rPr dirty="0">
                <a:solidFill>
                  <a:srgbClr val="C54A9A"/>
                </a:solidFill>
              </a:rPr>
              <a:t>*</a:t>
            </a:r>
            <a:r>
              <a:rPr dirty="0"/>
              <a:t> </a:t>
            </a:r>
            <a:r>
              <a:rPr dirty="0" err="1"/>
              <a:t>betrachtest</a:t>
            </a:r>
            <a:r>
              <a:rPr dirty="0"/>
              <a:t>, </a:t>
            </a:r>
            <a:r>
              <a:rPr dirty="0" err="1"/>
              <a:t>kannst</a:t>
            </a:r>
            <a:r>
              <a:rPr dirty="0"/>
              <a:t> du </a:t>
            </a:r>
            <a:r>
              <a:rPr dirty="0" err="1"/>
              <a:t>ihre</a:t>
            </a:r>
            <a:r>
              <a:rPr dirty="0"/>
              <a:t> </a:t>
            </a:r>
            <a:r>
              <a:rPr dirty="0" err="1"/>
              <a:t>Bedürfnisse</a:t>
            </a:r>
            <a:r>
              <a:rPr dirty="0"/>
              <a:t> </a:t>
            </a:r>
            <a:r>
              <a:rPr dirty="0" err="1"/>
              <a:t>oder</a:t>
            </a:r>
            <a:r>
              <a:rPr dirty="0"/>
              <a:t> </a:t>
            </a:r>
            <a:r>
              <a:rPr dirty="0" err="1"/>
              <a:t>Wünsche</a:t>
            </a:r>
            <a:r>
              <a:rPr dirty="0"/>
              <a:t> </a:t>
            </a:r>
            <a:r>
              <a:rPr dirty="0" err="1"/>
              <a:t>identifizieren</a:t>
            </a:r>
            <a:r>
              <a:rPr dirty="0"/>
              <a:t>. Der </a:t>
            </a:r>
            <a:r>
              <a:rPr dirty="0" err="1"/>
              <a:t>beste</a:t>
            </a:r>
            <a:r>
              <a:rPr dirty="0"/>
              <a:t> </a:t>
            </a:r>
            <a:r>
              <a:rPr dirty="0" err="1"/>
              <a:t>Weg</a:t>
            </a:r>
            <a:r>
              <a:rPr dirty="0"/>
              <a:t>, dies </a:t>
            </a:r>
            <a:r>
              <a:rPr dirty="0" err="1"/>
              <a:t>zu</a:t>
            </a:r>
            <a:r>
              <a:rPr dirty="0"/>
              <a:t> tun, </a:t>
            </a:r>
            <a:r>
              <a:rPr dirty="0" err="1"/>
              <a:t>ist</a:t>
            </a:r>
            <a:r>
              <a:rPr dirty="0"/>
              <a:t>, </a:t>
            </a:r>
            <a:r>
              <a:rPr dirty="0" err="1"/>
              <a:t>mit</a:t>
            </a:r>
            <a:r>
              <a:rPr dirty="0"/>
              <a:t> </a:t>
            </a:r>
            <a:r>
              <a:rPr dirty="0" err="1"/>
              <a:t>potenziellen</a:t>
            </a:r>
            <a:r>
              <a:rPr dirty="0"/>
              <a:t> </a:t>
            </a:r>
            <a:r>
              <a:rPr dirty="0" err="1"/>
              <a:t>Kunden</a:t>
            </a:r>
            <a:r>
              <a:rPr dirty="0"/>
              <a:t> </a:t>
            </a:r>
            <a:r>
              <a:rPr dirty="0" err="1"/>
              <a:t>zu</a:t>
            </a:r>
            <a:r>
              <a:rPr dirty="0"/>
              <a:t> </a:t>
            </a:r>
            <a:r>
              <a:rPr dirty="0" err="1"/>
              <a:t>sprechen</a:t>
            </a:r>
            <a:r>
              <a:rPr dirty="0"/>
              <a:t> und </a:t>
            </a:r>
            <a:r>
              <a:rPr dirty="0" err="1"/>
              <a:t>ihre</a:t>
            </a:r>
            <a:r>
              <a:rPr dirty="0"/>
              <a:t> </a:t>
            </a:r>
            <a:r>
              <a:rPr dirty="0" err="1"/>
              <a:t>Hauptanliegen</a:t>
            </a:r>
            <a:r>
              <a:rPr dirty="0"/>
              <a:t> </a:t>
            </a:r>
            <a:r>
              <a:rPr dirty="0" err="1"/>
              <a:t>zu</a:t>
            </a:r>
            <a:r>
              <a:rPr dirty="0"/>
              <a:t> </a:t>
            </a:r>
            <a:r>
              <a:rPr dirty="0" err="1"/>
              <a:t>identifizieren</a:t>
            </a:r>
            <a:r>
              <a:rPr dirty="0"/>
              <a:t>. </a:t>
            </a:r>
          </a:p>
          <a:p>
            <a:pPr>
              <a:defRPr i="1">
                <a:solidFill>
                  <a:srgbClr val="C54A9A"/>
                </a:solidFill>
              </a:defRPr>
            </a:pPr>
            <a:r>
              <a:rPr dirty="0"/>
              <a:t>Die </a:t>
            </a:r>
            <a:r>
              <a:rPr dirty="0" err="1"/>
              <a:t>Perspektive</a:t>
            </a:r>
            <a:r>
              <a:rPr dirty="0"/>
              <a:t> der </a:t>
            </a:r>
            <a:r>
              <a:rPr dirty="0" err="1"/>
              <a:t>Kunden</a:t>
            </a:r>
            <a:r>
              <a:rPr dirty="0"/>
              <a:t> </a:t>
            </a:r>
            <a:r>
              <a:rPr dirty="0" err="1"/>
              <a:t>steht</a:t>
            </a:r>
            <a:r>
              <a:rPr dirty="0"/>
              <a:t> </a:t>
            </a:r>
            <a:r>
              <a:rPr dirty="0" err="1"/>
              <a:t>immer</a:t>
            </a:r>
            <a:r>
              <a:rPr dirty="0"/>
              <a:t> an </a:t>
            </a:r>
            <a:r>
              <a:rPr dirty="0" err="1"/>
              <a:t>erster</a:t>
            </a:r>
            <a:r>
              <a:rPr dirty="0"/>
              <a:t> Stelle, das </a:t>
            </a:r>
            <a:r>
              <a:rPr dirty="0" err="1"/>
              <a:t>Geschäft</a:t>
            </a:r>
            <a:r>
              <a:rPr dirty="0"/>
              <a:t> </a:t>
            </a:r>
            <a:r>
              <a:rPr dirty="0" err="1"/>
              <a:t>folgt</a:t>
            </a:r>
            <a:r>
              <a:rPr lang="de-DE" dirty="0"/>
              <a:t> danach</a:t>
            </a:r>
            <a:r>
              <a:rPr dirty="0"/>
              <a:t>.</a:t>
            </a:r>
          </a:p>
        </p:txBody>
      </p:sp>
      <p:sp>
        <p:nvSpPr>
          <p:cNvPr id="683" name="Rectangle 17"/>
          <p:cNvSpPr txBox="1"/>
          <p:nvPr/>
        </p:nvSpPr>
        <p:spPr>
          <a:xfrm>
            <a:off x="9480065" y="82156"/>
            <a:ext cx="2603501" cy="6218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000">
                <a:solidFill>
                  <a:srgbClr val="C54A9A"/>
                </a:solidFill>
              </a:defRPr>
            </a:pPr>
            <a:r>
              <a:rPr dirty="0">
                <a:solidFill>
                  <a:srgbClr val="142D55"/>
                </a:solidFill>
              </a:rPr>
              <a:t>Die </a:t>
            </a:r>
            <a:r>
              <a:rPr dirty="0"/>
              <a:t>*</a:t>
            </a:r>
            <a:r>
              <a:rPr dirty="0" err="1"/>
              <a:t>Kundenperspektive</a:t>
            </a:r>
            <a:r>
              <a:rPr dirty="0"/>
              <a:t> </a:t>
            </a:r>
            <a:r>
              <a:rPr dirty="0" err="1">
                <a:solidFill>
                  <a:srgbClr val="142D55"/>
                </a:solidFill>
              </a:rPr>
              <a:t>bewertet</a:t>
            </a:r>
            <a:r>
              <a:rPr dirty="0">
                <a:solidFill>
                  <a:srgbClr val="142D55"/>
                </a:solidFill>
              </a:rPr>
              <a:t> die </a:t>
            </a:r>
            <a:r>
              <a:rPr dirty="0" err="1">
                <a:solidFill>
                  <a:srgbClr val="142D55"/>
                </a:solidFill>
              </a:rPr>
              <a:t>Geschäftsidee</a:t>
            </a:r>
            <a:r>
              <a:rPr dirty="0">
                <a:solidFill>
                  <a:srgbClr val="142D55"/>
                </a:solidFill>
              </a:rPr>
              <a:t> </a:t>
            </a:r>
            <a:r>
              <a:rPr dirty="0" err="1">
                <a:solidFill>
                  <a:srgbClr val="142D55"/>
                </a:solidFill>
              </a:rPr>
              <a:t>durch</a:t>
            </a:r>
            <a:r>
              <a:rPr dirty="0">
                <a:solidFill>
                  <a:srgbClr val="142D55"/>
                </a:solidFill>
              </a:rPr>
              <a:t> die </a:t>
            </a:r>
            <a:r>
              <a:rPr dirty="0" err="1">
                <a:solidFill>
                  <a:srgbClr val="142D55"/>
                </a:solidFill>
              </a:rPr>
              <a:t>Augen</a:t>
            </a:r>
            <a:r>
              <a:rPr dirty="0">
                <a:solidFill>
                  <a:srgbClr val="142D55"/>
                </a:solidFill>
              </a:rPr>
              <a:t> der </a:t>
            </a:r>
            <a:r>
              <a:rPr dirty="0" err="1">
                <a:solidFill>
                  <a:srgbClr val="142D55"/>
                </a:solidFill>
              </a:rPr>
              <a:t>Kunden</a:t>
            </a:r>
            <a:r>
              <a:rPr dirty="0">
                <a:solidFill>
                  <a:srgbClr val="142D55"/>
                </a:solidFill>
              </a:rPr>
              <a:t>, so </a:t>
            </a:r>
            <a:r>
              <a:rPr dirty="0" err="1">
                <a:solidFill>
                  <a:srgbClr val="142D55"/>
                </a:solidFill>
              </a:rPr>
              <a:t>dass</a:t>
            </a:r>
            <a:r>
              <a:rPr dirty="0">
                <a:solidFill>
                  <a:srgbClr val="142D55"/>
                </a:solidFill>
              </a:rPr>
              <a:t> das </a:t>
            </a:r>
            <a:r>
              <a:rPr dirty="0" err="1">
                <a:solidFill>
                  <a:srgbClr val="142D55"/>
                </a:solidFill>
              </a:rPr>
              <a:t>Unternehmen</a:t>
            </a:r>
            <a:r>
              <a:rPr dirty="0">
                <a:solidFill>
                  <a:srgbClr val="142D55"/>
                </a:solidFill>
              </a:rPr>
              <a:t> </a:t>
            </a:r>
            <a:r>
              <a:rPr dirty="0" err="1">
                <a:solidFill>
                  <a:srgbClr val="142D55"/>
                </a:solidFill>
              </a:rPr>
              <a:t>einen</a:t>
            </a:r>
            <a:r>
              <a:rPr dirty="0">
                <a:solidFill>
                  <a:srgbClr val="142D55"/>
                </a:solidFill>
              </a:rPr>
              <a:t> </a:t>
            </a:r>
            <a:r>
              <a:rPr dirty="0" err="1">
                <a:solidFill>
                  <a:srgbClr val="142D55"/>
                </a:solidFill>
              </a:rPr>
              <a:t>sorgfältigen</a:t>
            </a:r>
            <a:r>
              <a:rPr dirty="0">
                <a:solidFill>
                  <a:srgbClr val="142D55"/>
                </a:solidFill>
              </a:rPr>
              <a:t> </a:t>
            </a:r>
            <a:r>
              <a:rPr dirty="0" err="1">
                <a:solidFill>
                  <a:srgbClr val="142D55"/>
                </a:solidFill>
              </a:rPr>
              <a:t>Fokus</a:t>
            </a:r>
            <a:r>
              <a:rPr dirty="0">
                <a:solidFill>
                  <a:srgbClr val="142D55"/>
                </a:solidFill>
              </a:rPr>
              <a:t> auf die </a:t>
            </a:r>
            <a:r>
              <a:rPr dirty="0" err="1">
                <a:solidFill>
                  <a:srgbClr val="142D55"/>
                </a:solidFill>
              </a:rPr>
              <a:t>Kundenbedürfnisse</a:t>
            </a:r>
            <a:r>
              <a:rPr dirty="0">
                <a:solidFill>
                  <a:srgbClr val="142D55"/>
                </a:solidFill>
              </a:rPr>
              <a:t> und -</a:t>
            </a:r>
            <a:r>
              <a:rPr dirty="0" err="1">
                <a:solidFill>
                  <a:srgbClr val="142D55"/>
                </a:solidFill>
              </a:rPr>
              <a:t>zufriedenheit</a:t>
            </a:r>
            <a:r>
              <a:rPr dirty="0">
                <a:solidFill>
                  <a:srgbClr val="142D55"/>
                </a:solidFill>
              </a:rPr>
              <a:t> </a:t>
            </a:r>
            <a:r>
              <a:rPr dirty="0" err="1">
                <a:solidFill>
                  <a:srgbClr val="142D55"/>
                </a:solidFill>
              </a:rPr>
              <a:t>behält</a:t>
            </a:r>
            <a:r>
              <a:rPr dirty="0">
                <a:solidFill>
                  <a:srgbClr val="142D55"/>
                </a:solidFill>
              </a:rPr>
              <a:t>. Um die </a:t>
            </a:r>
            <a:r>
              <a:rPr dirty="0" err="1">
                <a:solidFill>
                  <a:srgbClr val="142D55"/>
                </a:solidFill>
              </a:rPr>
              <a:t>beste</a:t>
            </a:r>
            <a:r>
              <a:rPr dirty="0">
                <a:solidFill>
                  <a:srgbClr val="142D55"/>
                </a:solidFill>
              </a:rPr>
              <a:t> </a:t>
            </a:r>
            <a:r>
              <a:rPr dirty="0" err="1">
                <a:solidFill>
                  <a:srgbClr val="142D55"/>
                </a:solidFill>
              </a:rPr>
              <a:t>Unternehmensleistung</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erzielen</a:t>
            </a:r>
            <a:r>
              <a:rPr dirty="0">
                <a:solidFill>
                  <a:srgbClr val="142D55"/>
                </a:solidFill>
              </a:rPr>
              <a:t>, </a:t>
            </a:r>
            <a:r>
              <a:rPr dirty="0" err="1">
                <a:solidFill>
                  <a:srgbClr val="142D55"/>
                </a:solidFill>
              </a:rPr>
              <a:t>musst</a:t>
            </a:r>
            <a:r>
              <a:rPr dirty="0">
                <a:solidFill>
                  <a:srgbClr val="142D55"/>
                </a:solidFill>
              </a:rPr>
              <a:t> du </a:t>
            </a:r>
            <a:r>
              <a:rPr dirty="0" err="1">
                <a:solidFill>
                  <a:srgbClr val="142D55"/>
                </a:solidFill>
              </a:rPr>
              <a:t>angemessene</a:t>
            </a:r>
            <a:r>
              <a:rPr dirty="0">
                <a:solidFill>
                  <a:srgbClr val="142D55"/>
                </a:solidFill>
              </a:rPr>
              <a:t> </a:t>
            </a:r>
            <a:r>
              <a:rPr dirty="0" err="1">
                <a:solidFill>
                  <a:srgbClr val="142D55"/>
                </a:solidFill>
              </a:rPr>
              <a:t>Kundenbedürfnisse</a:t>
            </a:r>
            <a:r>
              <a:rPr dirty="0">
                <a:solidFill>
                  <a:srgbClr val="142D55"/>
                </a:solidFill>
              </a:rPr>
              <a:t> und -</a:t>
            </a:r>
            <a:r>
              <a:rPr dirty="0" err="1">
                <a:solidFill>
                  <a:srgbClr val="142D55"/>
                </a:solidFill>
              </a:rPr>
              <a:t>wünsche</a:t>
            </a:r>
            <a:r>
              <a:rPr dirty="0">
                <a:solidFill>
                  <a:srgbClr val="142D55"/>
                </a:solidFill>
              </a:rPr>
              <a:t> </a:t>
            </a:r>
            <a:r>
              <a:rPr dirty="0" err="1">
                <a:solidFill>
                  <a:srgbClr val="142D55"/>
                </a:solidFill>
              </a:rPr>
              <a:t>im</a:t>
            </a:r>
            <a:r>
              <a:rPr dirty="0">
                <a:solidFill>
                  <a:srgbClr val="142D55"/>
                </a:solidFill>
              </a:rPr>
              <a:t> </a:t>
            </a:r>
            <a:r>
              <a:rPr dirty="0" err="1">
                <a:solidFill>
                  <a:srgbClr val="142D55"/>
                </a:solidFill>
              </a:rPr>
              <a:t>Einklang</a:t>
            </a:r>
            <a:r>
              <a:rPr dirty="0">
                <a:solidFill>
                  <a:srgbClr val="142D55"/>
                </a:solidFill>
              </a:rPr>
              <a:t> </a:t>
            </a:r>
            <a:r>
              <a:rPr dirty="0" err="1">
                <a:solidFill>
                  <a:srgbClr val="142D55"/>
                </a:solidFill>
              </a:rPr>
              <a:t>mit</a:t>
            </a:r>
            <a:r>
              <a:rPr dirty="0">
                <a:solidFill>
                  <a:srgbClr val="142D55"/>
                </a:solidFill>
              </a:rPr>
              <a:t> </a:t>
            </a:r>
            <a:r>
              <a:rPr dirty="0" err="1">
                <a:solidFill>
                  <a:srgbClr val="142D55"/>
                </a:solidFill>
              </a:rPr>
              <a:t>deiner</a:t>
            </a:r>
            <a:r>
              <a:rPr dirty="0">
                <a:solidFill>
                  <a:srgbClr val="142D55"/>
                </a:solidFill>
              </a:rPr>
              <a:t> Mission </a:t>
            </a:r>
            <a:r>
              <a:rPr dirty="0" err="1">
                <a:solidFill>
                  <a:srgbClr val="142D55"/>
                </a:solidFill>
              </a:rPr>
              <a:t>berücksichtigen</a:t>
            </a:r>
            <a:r>
              <a:rPr dirty="0">
                <a:solidFill>
                  <a:srgbClr val="142D55"/>
                </a:solidFill>
              </a:rPr>
              <a:t> und </a:t>
            </a:r>
            <a:r>
              <a:rPr dirty="0" err="1">
                <a:solidFill>
                  <a:srgbClr val="142D55"/>
                </a:solidFill>
              </a:rPr>
              <a:t>sie</a:t>
            </a:r>
            <a:r>
              <a:rPr dirty="0">
                <a:solidFill>
                  <a:srgbClr val="142D55"/>
                </a:solidFill>
              </a:rPr>
              <a:t> </a:t>
            </a:r>
            <a:r>
              <a:rPr dirty="0" err="1">
                <a:solidFill>
                  <a:srgbClr val="142D55"/>
                </a:solidFill>
              </a:rPr>
              <a:t>bei</a:t>
            </a:r>
            <a:r>
              <a:rPr dirty="0">
                <a:solidFill>
                  <a:srgbClr val="142D55"/>
                </a:solidFill>
              </a:rPr>
              <a:t> </a:t>
            </a:r>
            <a:r>
              <a:rPr dirty="0" err="1">
                <a:solidFill>
                  <a:srgbClr val="142D55"/>
                </a:solidFill>
              </a:rPr>
              <a:t>allen</a:t>
            </a:r>
            <a:r>
              <a:rPr dirty="0">
                <a:solidFill>
                  <a:srgbClr val="142D55"/>
                </a:solidFill>
              </a:rPr>
              <a:t> </a:t>
            </a:r>
            <a:r>
              <a:rPr dirty="0" err="1">
                <a:solidFill>
                  <a:srgbClr val="142D55"/>
                </a:solidFill>
              </a:rPr>
              <a:t>Unternehmensent-scheidungen</a:t>
            </a:r>
            <a:r>
              <a:rPr dirty="0">
                <a:solidFill>
                  <a:srgbClr val="142D55"/>
                </a:solidFill>
              </a:rPr>
              <a:t> </a:t>
            </a:r>
            <a:r>
              <a:rPr dirty="0" err="1">
                <a:solidFill>
                  <a:srgbClr val="142D55"/>
                </a:solidFill>
              </a:rPr>
              <a:t>mit</a:t>
            </a:r>
            <a:r>
              <a:rPr dirty="0">
                <a:solidFill>
                  <a:srgbClr val="142D55"/>
                </a:solidFill>
              </a:rPr>
              <a:t> </a:t>
            </a:r>
            <a:r>
              <a:rPr dirty="0" err="1">
                <a:solidFill>
                  <a:srgbClr val="142D55"/>
                </a:solidFill>
              </a:rPr>
              <a:t>einbeziehen</a:t>
            </a:r>
            <a:r>
              <a:rPr dirty="0">
                <a:solidFill>
                  <a:srgbClr val="142D55"/>
                </a:solidFill>
              </a:rPr>
              <a:t>.</a:t>
            </a:r>
          </a:p>
        </p:txBody>
      </p:sp>
      <p:sp>
        <p:nvSpPr>
          <p:cNvPr id="684" name="Rectangle 16"/>
          <p:cNvSpPr/>
          <p:nvPr/>
        </p:nvSpPr>
        <p:spPr>
          <a:xfrm>
            <a:off x="977900" y="319773"/>
            <a:ext cx="3893156" cy="392471"/>
          </a:xfrm>
          <a:prstGeom prst="rect">
            <a:avLst/>
          </a:prstGeom>
          <a:solidFill>
            <a:srgbClr val="FFC65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a:solidFill>
                  <a:srgbClr val="FFFFFF"/>
                </a:solidFill>
              </a:defRPr>
            </a:lvl1pPr>
          </a:lstStyle>
          <a:p>
            <a:r>
              <a:t>DEFINIERE DEINEN ZIELMARKT</a:t>
            </a:r>
          </a:p>
        </p:txBody>
      </p:sp>
      <p:sp>
        <p:nvSpPr>
          <p:cNvPr id="685" name="Text Placeholder 2"/>
          <p:cNvSpPr txBox="1"/>
          <p:nvPr/>
        </p:nvSpPr>
        <p:spPr>
          <a:xfrm>
            <a:off x="1539091" y="861992"/>
            <a:ext cx="6339840" cy="1137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C54A9A"/>
                </a:solidFill>
              </a:defRPr>
            </a:lvl1pPr>
          </a:lstStyle>
          <a:p>
            <a:r>
              <a:t>3. DIE SICHT DES KUNDEN AUF DIE WELT BESCHREIBEN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3" name="Google Shape;518;p39"/>
          <p:cNvGrpSpPr/>
          <p:nvPr/>
        </p:nvGrpSpPr>
        <p:grpSpPr>
          <a:xfrm>
            <a:off x="337424" y="1053392"/>
            <a:ext cx="645889" cy="697314"/>
            <a:chOff x="37" y="39"/>
            <a:chExt cx="645888" cy="697312"/>
          </a:xfrm>
        </p:grpSpPr>
        <p:sp>
          <p:nvSpPr>
            <p:cNvPr id="687"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688"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89"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690"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91"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692"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sp>
        <p:nvSpPr>
          <p:cNvPr id="694" name="Text Placeholder 7"/>
          <p:cNvSpPr>
            <a:spLocks noGrp="1"/>
          </p:cNvSpPr>
          <p:nvPr>
            <p:ph type="body" idx="21"/>
          </p:nvPr>
        </p:nvSpPr>
        <p:spPr>
          <a:xfrm>
            <a:off x="264169" y="2480846"/>
            <a:ext cx="7442201" cy="38909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lstStyle/>
          <a:p>
            <a:pPr defTabSz="886968">
              <a:spcBef>
                <a:spcPts val="900"/>
              </a:spcBef>
              <a:defRPr sz="2328"/>
            </a:pPr>
            <a:r>
              <a:t>In dieser Phase sollte deine Idee beginnen, Gestalt anzunehmen, da deine Ideen und die Bedürfnisse des Kunden zusammenkommen, um etwas Neues zu schaffen. Eine gute Idee hat </a:t>
            </a:r>
            <a:r>
              <a:rPr b="1"/>
              <a:t>fünf</a:t>
            </a:r>
            <a:r>
              <a:t> Qualitäten:  </a:t>
            </a:r>
          </a:p>
          <a:p>
            <a:pPr defTabSz="886968">
              <a:spcBef>
                <a:spcPts val="900"/>
              </a:spcBef>
              <a:defRPr sz="2328"/>
            </a:pPr>
            <a:endParaRPr/>
          </a:p>
          <a:p>
            <a:pPr marL="498919" indent="-498919" defTabSz="886968">
              <a:spcBef>
                <a:spcPts val="900"/>
              </a:spcBef>
              <a:buSzPct val="100000"/>
              <a:buAutoNum type="romanLcPeriod"/>
              <a:defRPr sz="2328">
                <a:solidFill>
                  <a:srgbClr val="C54A9A"/>
                </a:solidFill>
              </a:defRPr>
            </a:pPr>
            <a:r>
              <a:t>Sie bringt dich dorthin, wo du hinwillst</a:t>
            </a:r>
            <a:r>
              <a:rPr>
                <a:solidFill>
                  <a:srgbClr val="142D55"/>
                </a:solidFill>
              </a:rPr>
              <a:t> - mit anderen Worten: Sie ist in Einklang mit deiner langfristigen Vision. </a:t>
            </a:r>
          </a:p>
          <a:p>
            <a:pPr defTabSz="886968">
              <a:spcBef>
                <a:spcPts val="900"/>
              </a:spcBef>
              <a:defRPr sz="2328">
                <a:solidFill>
                  <a:srgbClr val="C54A9A"/>
                </a:solidFill>
              </a:defRPr>
            </a:pPr>
            <a:endParaRPr>
              <a:solidFill>
                <a:srgbClr val="142D55"/>
              </a:solidFill>
            </a:endParaRPr>
          </a:p>
          <a:p>
            <a:pPr marL="498919" indent="-498919" defTabSz="886968">
              <a:spcBef>
                <a:spcPts val="900"/>
              </a:spcBef>
              <a:buSzPct val="100000"/>
              <a:buAutoNum type="romanLcPeriod" startAt="2"/>
              <a:defRPr sz="2328">
                <a:solidFill>
                  <a:srgbClr val="C54A9A"/>
                </a:solidFill>
              </a:defRPr>
            </a:pPr>
            <a:r>
              <a:t>Jemand anderes will sie</a:t>
            </a:r>
            <a:r>
              <a:rPr>
                <a:solidFill>
                  <a:srgbClr val="142D55"/>
                </a:solidFill>
              </a:rPr>
              <a:t> - nämlich die Kunden.</a:t>
            </a:r>
          </a:p>
        </p:txBody>
      </p:sp>
      <p:grpSp>
        <p:nvGrpSpPr>
          <p:cNvPr id="697" name="Group 17"/>
          <p:cNvGrpSpPr/>
          <p:nvPr/>
        </p:nvGrpSpPr>
        <p:grpSpPr>
          <a:xfrm>
            <a:off x="8997695" y="2502003"/>
            <a:ext cx="1397498" cy="3186886"/>
            <a:chOff x="0" y="0"/>
            <a:chExt cx="1397496" cy="3186884"/>
          </a:xfrm>
        </p:grpSpPr>
        <p:pic>
          <p:nvPicPr>
            <p:cNvPr id="695" name="Picture 18" descr="Picture 18"/>
            <p:cNvPicPr>
              <a:picLocks noChangeAspect="1"/>
            </p:cNvPicPr>
            <p:nvPr/>
          </p:nvPicPr>
          <p:blipFill>
            <a:blip r:embed="rId2"/>
            <a:stretch>
              <a:fillRect/>
            </a:stretch>
          </p:blipFill>
          <p:spPr>
            <a:xfrm>
              <a:off x="0" y="0"/>
              <a:ext cx="1397497" cy="3186885"/>
            </a:xfrm>
            <a:prstGeom prst="rect">
              <a:avLst/>
            </a:prstGeom>
            <a:ln w="12700" cap="flat">
              <a:noFill/>
              <a:miter lim="400000"/>
            </a:ln>
            <a:effectLst/>
          </p:spPr>
        </p:pic>
        <p:pic>
          <p:nvPicPr>
            <p:cNvPr id="696" name="Picture 19" descr="Picture 19"/>
            <p:cNvPicPr>
              <a:picLocks noChangeAspect="1"/>
            </p:cNvPicPr>
            <p:nvPr/>
          </p:nvPicPr>
          <p:blipFill>
            <a:blip r:embed="rId3"/>
            <a:stretch>
              <a:fillRect/>
            </a:stretch>
          </p:blipFill>
          <p:spPr>
            <a:xfrm flipH="1">
              <a:off x="730334" y="1781484"/>
              <a:ext cx="273768" cy="298570"/>
            </a:xfrm>
            <a:prstGeom prst="rect">
              <a:avLst/>
            </a:prstGeom>
            <a:ln w="12700" cap="flat">
              <a:noFill/>
              <a:miter lim="400000"/>
            </a:ln>
            <a:effectLst/>
          </p:spPr>
        </p:pic>
      </p:grpSp>
      <p:sp>
        <p:nvSpPr>
          <p:cNvPr id="698" name="Rectangle 16"/>
          <p:cNvSpPr/>
          <p:nvPr/>
        </p:nvSpPr>
        <p:spPr>
          <a:xfrm>
            <a:off x="977900" y="319773"/>
            <a:ext cx="3893156" cy="392471"/>
          </a:xfrm>
          <a:prstGeom prst="rect">
            <a:avLst/>
          </a:prstGeom>
          <a:solidFill>
            <a:srgbClr val="FFC65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a:solidFill>
                  <a:srgbClr val="FFFFFF"/>
                </a:solidFill>
              </a:defRPr>
            </a:lvl1pPr>
          </a:lstStyle>
          <a:p>
            <a:r>
              <a:t>DEFINIERE DEINEN ZIELMARKT</a:t>
            </a:r>
          </a:p>
        </p:txBody>
      </p:sp>
      <p:sp>
        <p:nvSpPr>
          <p:cNvPr id="699" name="Text Placeholder 2"/>
          <p:cNvSpPr txBox="1"/>
          <p:nvPr/>
        </p:nvSpPr>
        <p:spPr>
          <a:xfrm>
            <a:off x="1532470" y="1113210"/>
            <a:ext cx="6339841" cy="584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lnSpcReduction="10000"/>
          </a:bodyPr>
          <a:lstStyle>
            <a:lvl1pPr>
              <a:lnSpc>
                <a:spcPct val="90000"/>
              </a:lnSpc>
              <a:spcBef>
                <a:spcPts val="1000"/>
              </a:spcBef>
              <a:defRPr sz="3600">
                <a:solidFill>
                  <a:srgbClr val="C54A9A"/>
                </a:solidFill>
              </a:defRPr>
            </a:lvl1pPr>
          </a:lstStyle>
          <a:p>
            <a:r>
              <a:t>4. SYNTHESE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7" name="Google Shape;518;p39"/>
          <p:cNvGrpSpPr/>
          <p:nvPr/>
        </p:nvGrpSpPr>
        <p:grpSpPr>
          <a:xfrm>
            <a:off x="337424" y="1053392"/>
            <a:ext cx="645889" cy="697314"/>
            <a:chOff x="37" y="39"/>
            <a:chExt cx="645888" cy="697312"/>
          </a:xfrm>
        </p:grpSpPr>
        <p:sp>
          <p:nvSpPr>
            <p:cNvPr id="701"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02"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703"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04"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705"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706"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sp>
        <p:nvSpPr>
          <p:cNvPr id="708" name="Text Placeholder 7"/>
          <p:cNvSpPr>
            <a:spLocks noGrp="1"/>
          </p:cNvSpPr>
          <p:nvPr>
            <p:ph type="body" idx="21"/>
          </p:nvPr>
        </p:nvSpPr>
        <p:spPr>
          <a:xfrm>
            <a:off x="264169" y="2579905"/>
            <a:ext cx="7442201" cy="375680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lstStyle/>
          <a:p>
            <a:pPr marL="498919" indent="-498919" defTabSz="886968">
              <a:spcBef>
                <a:spcPts val="900"/>
              </a:spcBef>
              <a:buSzPct val="100000"/>
              <a:buAutoNum type="romanLcPeriod" startAt="3"/>
              <a:defRPr sz="2328">
                <a:solidFill>
                  <a:srgbClr val="C54A9A"/>
                </a:solidFill>
              </a:defRPr>
            </a:pPr>
            <a:r>
              <a:t>Sie ist sorgfältig geplant </a:t>
            </a:r>
            <a:r>
              <a:rPr>
                <a:solidFill>
                  <a:srgbClr val="142D55"/>
                </a:solidFill>
              </a:rPr>
              <a:t>- in allen Geschäftsbereichen.</a:t>
            </a:r>
          </a:p>
          <a:p>
            <a:pPr defTabSz="886968">
              <a:spcBef>
                <a:spcPts val="900"/>
              </a:spcBef>
              <a:defRPr sz="2328">
                <a:solidFill>
                  <a:srgbClr val="C54A9A"/>
                </a:solidFill>
              </a:defRPr>
            </a:pPr>
            <a:endParaRPr>
              <a:solidFill>
                <a:srgbClr val="142D55"/>
              </a:solidFill>
            </a:endParaRPr>
          </a:p>
          <a:p>
            <a:pPr marL="498919" indent="-498919" defTabSz="886968">
              <a:spcBef>
                <a:spcPts val="900"/>
              </a:spcBef>
              <a:buSzPct val="100000"/>
              <a:buAutoNum type="romanLcPeriod" startAt="4"/>
              <a:defRPr sz="2328">
                <a:solidFill>
                  <a:srgbClr val="C54A9A"/>
                </a:solidFill>
              </a:defRPr>
            </a:pPr>
            <a:r>
              <a:t>Sie ist einmalig</a:t>
            </a:r>
            <a:r>
              <a:rPr>
                <a:solidFill>
                  <a:srgbClr val="142D55"/>
                </a:solidFill>
              </a:rPr>
              <a:t>, das „einzige Angebot in der Stadt’’: das schafft höhere Nachfrage und du wirst zur „Anlaufstelle“. </a:t>
            </a:r>
          </a:p>
          <a:p>
            <a:pPr defTabSz="886968">
              <a:spcBef>
                <a:spcPts val="900"/>
              </a:spcBef>
              <a:defRPr sz="2328">
                <a:solidFill>
                  <a:srgbClr val="C54A9A"/>
                </a:solidFill>
              </a:defRPr>
            </a:pPr>
            <a:endParaRPr>
              <a:solidFill>
                <a:srgbClr val="142D55"/>
              </a:solidFill>
            </a:endParaRPr>
          </a:p>
          <a:p>
            <a:pPr marL="498919" indent="-498919" defTabSz="886968">
              <a:spcBef>
                <a:spcPts val="900"/>
              </a:spcBef>
              <a:buSzPct val="100000"/>
              <a:buAutoNum type="romanLcPeriod" startAt="5"/>
              <a:defRPr sz="2328">
                <a:solidFill>
                  <a:srgbClr val="C54A9A"/>
                </a:solidFill>
              </a:defRPr>
            </a:pPr>
            <a:r>
              <a:t>Sie kann sich entwickeln</a:t>
            </a:r>
            <a:r>
              <a:rPr>
                <a:solidFill>
                  <a:srgbClr val="142D55"/>
                </a:solidFill>
              </a:rPr>
              <a:t>, und gibt die Möglichkeit, verschiedene Einkommensströme zu generieren und trotzdem das Kerngeschäft beizubehalten, was den langfristigen Erfolg sichert.</a:t>
            </a:r>
          </a:p>
        </p:txBody>
      </p:sp>
      <p:grpSp>
        <p:nvGrpSpPr>
          <p:cNvPr id="711" name="Group 17"/>
          <p:cNvGrpSpPr/>
          <p:nvPr/>
        </p:nvGrpSpPr>
        <p:grpSpPr>
          <a:xfrm>
            <a:off x="8463594" y="2329028"/>
            <a:ext cx="2065113" cy="3732078"/>
            <a:chOff x="0" y="0"/>
            <a:chExt cx="2065111" cy="3732076"/>
          </a:xfrm>
        </p:grpSpPr>
        <p:pic>
          <p:nvPicPr>
            <p:cNvPr id="709" name="Picture 18" descr="Picture 18"/>
            <p:cNvPicPr>
              <a:picLocks noChangeAspect="1"/>
            </p:cNvPicPr>
            <p:nvPr/>
          </p:nvPicPr>
          <p:blipFill>
            <a:blip r:embed="rId2"/>
            <a:stretch>
              <a:fillRect/>
            </a:stretch>
          </p:blipFill>
          <p:spPr>
            <a:xfrm>
              <a:off x="0" y="0"/>
              <a:ext cx="2065112" cy="3732077"/>
            </a:xfrm>
            <a:prstGeom prst="rect">
              <a:avLst/>
            </a:prstGeom>
            <a:ln w="12700" cap="flat">
              <a:noFill/>
              <a:miter lim="400000"/>
            </a:ln>
            <a:effectLst/>
          </p:spPr>
        </p:pic>
        <p:pic>
          <p:nvPicPr>
            <p:cNvPr id="710" name="Picture 19" descr="Picture 19"/>
            <p:cNvPicPr>
              <a:picLocks noChangeAspect="1"/>
            </p:cNvPicPr>
            <p:nvPr/>
          </p:nvPicPr>
          <p:blipFill>
            <a:blip r:embed="rId3"/>
            <a:stretch>
              <a:fillRect/>
            </a:stretch>
          </p:blipFill>
          <p:spPr>
            <a:xfrm>
              <a:off x="488305" y="2126049"/>
              <a:ext cx="320602" cy="349648"/>
            </a:xfrm>
            <a:prstGeom prst="rect">
              <a:avLst/>
            </a:prstGeom>
            <a:ln w="12700" cap="flat">
              <a:noFill/>
              <a:miter lim="400000"/>
            </a:ln>
            <a:effectLst/>
          </p:spPr>
        </p:pic>
      </p:grpSp>
      <p:sp>
        <p:nvSpPr>
          <p:cNvPr id="712" name="Rectangle 16"/>
          <p:cNvSpPr/>
          <p:nvPr/>
        </p:nvSpPr>
        <p:spPr>
          <a:xfrm>
            <a:off x="977900" y="319773"/>
            <a:ext cx="3893156" cy="392471"/>
          </a:xfrm>
          <a:prstGeom prst="rect">
            <a:avLst/>
          </a:prstGeom>
          <a:solidFill>
            <a:srgbClr val="FFC65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a:solidFill>
                  <a:srgbClr val="FFFFFF"/>
                </a:solidFill>
              </a:defRPr>
            </a:lvl1pPr>
          </a:lstStyle>
          <a:p>
            <a:r>
              <a:t>DEFINIERE DEINEN ZIELMARKT</a:t>
            </a:r>
          </a:p>
        </p:txBody>
      </p:sp>
      <p:sp>
        <p:nvSpPr>
          <p:cNvPr id="713" name="Text Placeholder 2"/>
          <p:cNvSpPr txBox="1"/>
          <p:nvPr/>
        </p:nvSpPr>
        <p:spPr>
          <a:xfrm>
            <a:off x="1532470" y="1113210"/>
            <a:ext cx="6339841" cy="584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lnSpcReduction="10000"/>
          </a:bodyPr>
          <a:lstStyle>
            <a:lvl1pPr>
              <a:lnSpc>
                <a:spcPct val="90000"/>
              </a:lnSpc>
              <a:spcBef>
                <a:spcPts val="1000"/>
              </a:spcBef>
              <a:defRPr sz="3600">
                <a:solidFill>
                  <a:srgbClr val="C54A9A"/>
                </a:solidFill>
              </a:defRPr>
            </a:lvl1pPr>
          </a:lstStyle>
          <a:p>
            <a:r>
              <a:t>4. SYNTHESE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1" name="Google Shape;518;p39"/>
          <p:cNvGrpSpPr/>
          <p:nvPr/>
        </p:nvGrpSpPr>
        <p:grpSpPr>
          <a:xfrm>
            <a:off x="337424" y="1053392"/>
            <a:ext cx="645889" cy="697314"/>
            <a:chOff x="37" y="39"/>
            <a:chExt cx="645888" cy="697312"/>
          </a:xfrm>
        </p:grpSpPr>
        <p:sp>
          <p:nvSpPr>
            <p:cNvPr id="715"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16"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717"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18"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719"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720"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sp>
        <p:nvSpPr>
          <p:cNvPr id="722" name="Text Placeholder 7"/>
          <p:cNvSpPr>
            <a:spLocks noGrp="1"/>
          </p:cNvSpPr>
          <p:nvPr>
            <p:ph type="body" idx="21"/>
          </p:nvPr>
        </p:nvSpPr>
        <p:spPr>
          <a:xfrm>
            <a:off x="264169" y="2363651"/>
            <a:ext cx="7442201" cy="364488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lstStyle/>
          <a:p>
            <a:r>
              <a:rPr dirty="0" err="1"/>
              <a:t>Jetzt</a:t>
            </a:r>
            <a:r>
              <a:rPr dirty="0"/>
              <a:t> </a:t>
            </a:r>
            <a:r>
              <a:rPr dirty="0" err="1"/>
              <a:t>ist</a:t>
            </a:r>
            <a:r>
              <a:rPr dirty="0"/>
              <a:t> es an der Zeit, </a:t>
            </a:r>
            <a:r>
              <a:rPr dirty="0" err="1"/>
              <a:t>dein</a:t>
            </a:r>
            <a:r>
              <a:rPr dirty="0"/>
              <a:t> </a:t>
            </a:r>
            <a:r>
              <a:rPr dirty="0" err="1"/>
              <a:t>zukünftiges</a:t>
            </a:r>
            <a:r>
              <a:rPr dirty="0"/>
              <a:t> </a:t>
            </a:r>
            <a:r>
              <a:rPr dirty="0" err="1">
                <a:solidFill>
                  <a:srgbClr val="C54A9A"/>
                </a:solidFill>
              </a:rPr>
              <a:t>Produkt</a:t>
            </a:r>
            <a:r>
              <a:rPr dirty="0">
                <a:solidFill>
                  <a:srgbClr val="C54A9A"/>
                </a:solidFill>
              </a:rPr>
              <a:t> </a:t>
            </a:r>
            <a:r>
              <a:rPr dirty="0" err="1">
                <a:solidFill>
                  <a:srgbClr val="C54A9A"/>
                </a:solidFill>
              </a:rPr>
              <a:t>oder</a:t>
            </a:r>
            <a:r>
              <a:rPr dirty="0">
                <a:solidFill>
                  <a:srgbClr val="C54A9A"/>
                </a:solidFill>
              </a:rPr>
              <a:t> </a:t>
            </a:r>
            <a:r>
              <a:rPr dirty="0" err="1">
                <a:solidFill>
                  <a:srgbClr val="C54A9A"/>
                </a:solidFill>
              </a:rPr>
              <a:t>deine</a:t>
            </a:r>
            <a:r>
              <a:rPr dirty="0">
                <a:solidFill>
                  <a:srgbClr val="C54A9A"/>
                </a:solidFill>
              </a:rPr>
              <a:t> </a:t>
            </a:r>
            <a:r>
              <a:rPr dirty="0" err="1">
                <a:solidFill>
                  <a:srgbClr val="C54A9A"/>
                </a:solidFill>
              </a:rPr>
              <a:t>Dienstleistung</a:t>
            </a:r>
            <a:r>
              <a:rPr dirty="0">
                <a:solidFill>
                  <a:srgbClr val="C54A9A"/>
                </a:solidFill>
              </a:rPr>
              <a:t> </a:t>
            </a:r>
            <a:r>
              <a:rPr dirty="0" err="1">
                <a:solidFill>
                  <a:srgbClr val="C54A9A"/>
                </a:solidFill>
              </a:rPr>
              <a:t>anhand</a:t>
            </a:r>
            <a:r>
              <a:rPr dirty="0">
                <a:solidFill>
                  <a:srgbClr val="C54A9A"/>
                </a:solidFill>
              </a:rPr>
              <a:t> der </a:t>
            </a:r>
            <a:r>
              <a:rPr dirty="0" err="1">
                <a:solidFill>
                  <a:srgbClr val="C54A9A"/>
                </a:solidFill>
              </a:rPr>
              <a:t>fünf</a:t>
            </a:r>
            <a:r>
              <a:rPr dirty="0">
                <a:solidFill>
                  <a:srgbClr val="C54A9A"/>
                </a:solidFill>
              </a:rPr>
              <a:t> </a:t>
            </a:r>
            <a:r>
              <a:rPr dirty="0" err="1">
                <a:solidFill>
                  <a:srgbClr val="C54A9A"/>
                </a:solidFill>
              </a:rPr>
              <a:t>Kriterien</a:t>
            </a:r>
            <a:r>
              <a:rPr dirty="0">
                <a:solidFill>
                  <a:srgbClr val="C54A9A"/>
                </a:solidFill>
              </a:rPr>
              <a:t> </a:t>
            </a:r>
            <a:r>
              <a:rPr dirty="0" err="1">
                <a:solidFill>
                  <a:srgbClr val="C54A9A"/>
                </a:solidFill>
              </a:rPr>
              <a:t>aus</a:t>
            </a:r>
            <a:r>
              <a:rPr dirty="0">
                <a:solidFill>
                  <a:srgbClr val="C54A9A"/>
                </a:solidFill>
              </a:rPr>
              <a:t> Schritt 4 "</a:t>
            </a:r>
            <a:r>
              <a:rPr dirty="0" err="1">
                <a:solidFill>
                  <a:srgbClr val="C54A9A"/>
                </a:solidFill>
              </a:rPr>
              <a:t>Synthese</a:t>
            </a:r>
            <a:r>
              <a:rPr dirty="0">
                <a:solidFill>
                  <a:srgbClr val="C54A9A"/>
                </a:solidFill>
              </a:rPr>
              <a:t>" </a:t>
            </a:r>
            <a:r>
              <a:rPr dirty="0" err="1">
                <a:solidFill>
                  <a:srgbClr val="C54A9A"/>
                </a:solidFill>
              </a:rPr>
              <a:t>zu</a:t>
            </a:r>
            <a:r>
              <a:rPr dirty="0">
                <a:solidFill>
                  <a:srgbClr val="C54A9A"/>
                </a:solidFill>
              </a:rPr>
              <a:t> </a:t>
            </a:r>
            <a:r>
              <a:rPr dirty="0" err="1">
                <a:solidFill>
                  <a:srgbClr val="C54A9A"/>
                </a:solidFill>
              </a:rPr>
              <a:t>bewerten</a:t>
            </a:r>
            <a:r>
              <a:rPr dirty="0"/>
              <a:t>. </a:t>
            </a:r>
            <a:r>
              <a:rPr dirty="0" err="1"/>
              <a:t>Vielleicht</a:t>
            </a:r>
            <a:r>
              <a:rPr dirty="0"/>
              <a:t> </a:t>
            </a:r>
            <a:r>
              <a:rPr dirty="0" err="1"/>
              <a:t>wirst</a:t>
            </a:r>
            <a:r>
              <a:rPr dirty="0"/>
              <a:t> du </a:t>
            </a:r>
            <a:r>
              <a:rPr dirty="0" err="1"/>
              <a:t>feststellen</a:t>
            </a:r>
            <a:r>
              <a:rPr dirty="0"/>
              <a:t>, </a:t>
            </a:r>
            <a:r>
              <a:rPr dirty="0" err="1"/>
              <a:t>dass</a:t>
            </a:r>
            <a:r>
              <a:rPr dirty="0"/>
              <a:t> die </a:t>
            </a:r>
            <a:r>
              <a:rPr dirty="0" err="1"/>
              <a:t>Nische</a:t>
            </a:r>
            <a:r>
              <a:rPr dirty="0"/>
              <a:t>, die </a:t>
            </a:r>
            <a:r>
              <a:rPr dirty="0" err="1"/>
              <a:t>dir</a:t>
            </a:r>
            <a:r>
              <a:rPr dirty="0"/>
              <a:t> </a:t>
            </a:r>
            <a:r>
              <a:rPr dirty="0" err="1"/>
              <a:t>vorschwebte</a:t>
            </a:r>
            <a:r>
              <a:rPr dirty="0"/>
              <a:t>, </a:t>
            </a:r>
            <a:r>
              <a:rPr dirty="0" err="1"/>
              <a:t>mehr</a:t>
            </a:r>
            <a:r>
              <a:rPr dirty="0"/>
              <a:t> </a:t>
            </a:r>
            <a:r>
              <a:rPr dirty="0" err="1"/>
              <a:t>Entwicklungsressourcen</a:t>
            </a:r>
            <a:r>
              <a:rPr dirty="0"/>
              <a:t> </a:t>
            </a:r>
            <a:r>
              <a:rPr dirty="0" err="1"/>
              <a:t>erfordert</a:t>
            </a:r>
            <a:r>
              <a:rPr dirty="0"/>
              <a:t>, </a:t>
            </a:r>
            <a:r>
              <a:rPr dirty="0" err="1"/>
              <a:t>als</a:t>
            </a:r>
            <a:r>
              <a:rPr dirty="0"/>
              <a:t> du </a:t>
            </a:r>
            <a:r>
              <a:rPr dirty="0" err="1"/>
              <a:t>bereit</a:t>
            </a:r>
            <a:r>
              <a:rPr dirty="0"/>
              <a:t> </a:t>
            </a:r>
            <a:r>
              <a:rPr dirty="0" err="1"/>
              <a:t>bist</a:t>
            </a:r>
            <a:r>
              <a:rPr dirty="0"/>
              <a:t> </a:t>
            </a:r>
            <a:r>
              <a:rPr dirty="0" err="1"/>
              <a:t>zu</a:t>
            </a:r>
            <a:r>
              <a:rPr dirty="0"/>
              <a:t> </a:t>
            </a:r>
            <a:r>
              <a:rPr dirty="0" err="1"/>
              <a:t>investieren</a:t>
            </a:r>
            <a:r>
              <a:rPr dirty="0"/>
              <a:t>. Das </a:t>
            </a:r>
            <a:r>
              <a:rPr dirty="0" err="1"/>
              <a:t>bedeutet</a:t>
            </a:r>
            <a:r>
              <a:rPr dirty="0"/>
              <a:t>, </a:t>
            </a:r>
            <a:r>
              <a:rPr dirty="0" err="1"/>
              <a:t>dass</a:t>
            </a:r>
            <a:r>
              <a:rPr dirty="0"/>
              <a:t> </a:t>
            </a:r>
            <a:r>
              <a:rPr lang="de-DE" dirty="0"/>
              <a:t>deine Idee</a:t>
            </a:r>
            <a:r>
              <a:rPr dirty="0"/>
              <a:t> </a:t>
            </a:r>
            <a:r>
              <a:rPr dirty="0" err="1"/>
              <a:t>eines</a:t>
            </a:r>
            <a:r>
              <a:rPr dirty="0"/>
              <a:t> der </a:t>
            </a:r>
            <a:r>
              <a:rPr dirty="0" err="1"/>
              <a:t>oben</a:t>
            </a:r>
            <a:r>
              <a:rPr dirty="0"/>
              <a:t> </a:t>
            </a:r>
            <a:r>
              <a:rPr dirty="0" err="1"/>
              <a:t>genannten</a:t>
            </a:r>
            <a:r>
              <a:rPr dirty="0"/>
              <a:t> </a:t>
            </a:r>
            <a:r>
              <a:rPr dirty="0" err="1"/>
              <a:t>Kriterien</a:t>
            </a:r>
            <a:r>
              <a:rPr dirty="0"/>
              <a:t> </a:t>
            </a:r>
            <a:r>
              <a:rPr dirty="0" err="1"/>
              <a:t>nicht</a:t>
            </a:r>
            <a:r>
              <a:rPr dirty="0"/>
              <a:t> </a:t>
            </a:r>
            <a:r>
              <a:rPr dirty="0" err="1"/>
              <a:t>erfüllt</a:t>
            </a:r>
            <a:r>
              <a:rPr dirty="0"/>
              <a:t>. </a:t>
            </a:r>
            <a:r>
              <a:rPr dirty="0" err="1"/>
              <a:t>Verwirf</a:t>
            </a:r>
            <a:r>
              <a:rPr dirty="0"/>
              <a:t> </a:t>
            </a:r>
            <a:r>
              <a:rPr lang="de-DE" dirty="0"/>
              <a:t>sie</a:t>
            </a:r>
            <a:r>
              <a:rPr dirty="0"/>
              <a:t> und </a:t>
            </a:r>
            <a:r>
              <a:rPr dirty="0" err="1"/>
              <a:t>mach</a:t>
            </a:r>
            <a:r>
              <a:rPr dirty="0"/>
              <a:t> </a:t>
            </a:r>
            <a:r>
              <a:rPr dirty="0" err="1"/>
              <a:t>weiter</a:t>
            </a:r>
            <a:r>
              <a:rPr dirty="0"/>
              <a:t> </a:t>
            </a:r>
            <a:r>
              <a:rPr dirty="0" err="1"/>
              <a:t>mit</a:t>
            </a:r>
            <a:r>
              <a:rPr dirty="0"/>
              <a:t> der </a:t>
            </a:r>
            <a:r>
              <a:rPr dirty="0" err="1"/>
              <a:t>nächsten</a:t>
            </a:r>
            <a:r>
              <a:rPr dirty="0"/>
              <a:t> Idee. </a:t>
            </a:r>
          </a:p>
        </p:txBody>
      </p:sp>
      <p:grpSp>
        <p:nvGrpSpPr>
          <p:cNvPr id="725" name="Group 17"/>
          <p:cNvGrpSpPr/>
          <p:nvPr/>
        </p:nvGrpSpPr>
        <p:grpSpPr>
          <a:xfrm>
            <a:off x="8536485" y="2228480"/>
            <a:ext cx="1841876" cy="3660729"/>
            <a:chOff x="0" y="0"/>
            <a:chExt cx="1841874" cy="3660728"/>
          </a:xfrm>
        </p:grpSpPr>
        <p:pic>
          <p:nvPicPr>
            <p:cNvPr id="723" name="Picture 18" descr="Picture 18"/>
            <p:cNvPicPr>
              <a:picLocks noChangeAspect="1"/>
            </p:cNvPicPr>
            <p:nvPr/>
          </p:nvPicPr>
          <p:blipFill>
            <a:blip r:embed="rId2"/>
            <a:stretch>
              <a:fillRect/>
            </a:stretch>
          </p:blipFill>
          <p:spPr>
            <a:xfrm>
              <a:off x="0" y="0"/>
              <a:ext cx="1841875" cy="3660729"/>
            </a:xfrm>
            <a:prstGeom prst="rect">
              <a:avLst/>
            </a:prstGeom>
            <a:ln w="12700" cap="flat">
              <a:noFill/>
              <a:miter lim="400000"/>
            </a:ln>
            <a:effectLst/>
          </p:spPr>
        </p:pic>
        <p:pic>
          <p:nvPicPr>
            <p:cNvPr id="724" name="Picture 19" descr="Picture 19"/>
            <p:cNvPicPr>
              <a:picLocks noChangeAspect="1"/>
            </p:cNvPicPr>
            <p:nvPr/>
          </p:nvPicPr>
          <p:blipFill>
            <a:blip r:embed="rId3"/>
            <a:stretch>
              <a:fillRect/>
            </a:stretch>
          </p:blipFill>
          <p:spPr>
            <a:xfrm flipH="1">
              <a:off x="918631" y="1830363"/>
              <a:ext cx="314473" cy="342963"/>
            </a:xfrm>
            <a:prstGeom prst="rect">
              <a:avLst/>
            </a:prstGeom>
            <a:ln w="12700" cap="flat">
              <a:noFill/>
              <a:miter lim="400000"/>
            </a:ln>
            <a:effectLst/>
          </p:spPr>
        </p:pic>
      </p:grpSp>
      <p:sp>
        <p:nvSpPr>
          <p:cNvPr id="726" name="Rectangle 16"/>
          <p:cNvSpPr/>
          <p:nvPr/>
        </p:nvSpPr>
        <p:spPr>
          <a:xfrm>
            <a:off x="977900" y="319773"/>
            <a:ext cx="3893156" cy="392471"/>
          </a:xfrm>
          <a:prstGeom prst="rect">
            <a:avLst/>
          </a:prstGeom>
          <a:solidFill>
            <a:srgbClr val="FFC65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a:solidFill>
                  <a:srgbClr val="FFFFFF"/>
                </a:solidFill>
              </a:defRPr>
            </a:lvl1pPr>
          </a:lstStyle>
          <a:p>
            <a:r>
              <a:t>DEFINIERE DEINEN ZIELMARKT</a:t>
            </a:r>
          </a:p>
        </p:txBody>
      </p:sp>
      <p:sp>
        <p:nvSpPr>
          <p:cNvPr id="727" name="Text Placeholder 2"/>
          <p:cNvSpPr txBox="1"/>
          <p:nvPr/>
        </p:nvSpPr>
        <p:spPr>
          <a:xfrm>
            <a:off x="1532470" y="1113210"/>
            <a:ext cx="6339841" cy="584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lnSpcReduction="10000"/>
          </a:bodyPr>
          <a:lstStyle>
            <a:lvl1pPr>
              <a:lnSpc>
                <a:spcPct val="90000"/>
              </a:lnSpc>
              <a:spcBef>
                <a:spcPts val="1000"/>
              </a:spcBef>
              <a:defRPr sz="3600">
                <a:solidFill>
                  <a:srgbClr val="C54A9A"/>
                </a:solidFill>
              </a:defRPr>
            </a:lvl1pPr>
          </a:lstStyle>
          <a:p>
            <a:r>
              <a:t>5. AUSWERTEN</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Text Placeholder 4"/>
          <p:cNvSpPr txBox="1">
            <a:spLocks noGrp="1"/>
          </p:cNvSpPr>
          <p:nvPr>
            <p:ph type="body" sz="quarter" idx="1"/>
          </p:nvPr>
        </p:nvSpPr>
        <p:spPr>
          <a:xfrm>
            <a:off x="1536700" y="1175641"/>
            <a:ext cx="8823290" cy="893012"/>
          </a:xfrm>
          <a:prstGeom prst="rect">
            <a:avLst/>
          </a:prstGeom>
        </p:spPr>
        <p:txBody>
          <a:bodyPr anchor="ctr"/>
          <a:lstStyle/>
          <a:p>
            <a:r>
              <a:t>STELLE DIR DIESE FRAGEN </a:t>
            </a:r>
          </a:p>
        </p:txBody>
      </p:sp>
      <p:sp>
        <p:nvSpPr>
          <p:cNvPr id="730" name="Text Placeholder 5"/>
          <p:cNvSpPr>
            <a:spLocks noGrp="1"/>
          </p:cNvSpPr>
          <p:nvPr>
            <p:ph type="body" idx="21"/>
          </p:nvPr>
        </p:nvSpPr>
        <p:spPr>
          <a:xfrm>
            <a:off x="1542629" y="2090536"/>
            <a:ext cx="9106742" cy="43656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813816">
              <a:spcBef>
                <a:spcPts val="800"/>
              </a:spcBef>
              <a:defRPr sz="2136" b="1"/>
            </a:pPr>
            <a:r>
              <a:t>Halte die Antworten auf diese Fragen schriftlich fest - es ist der Beginn deines Businessplans:</a:t>
            </a:r>
            <a:endParaRPr sz="534"/>
          </a:p>
          <a:p>
            <a:pPr marL="285549" indent="-285549" defTabSz="813816">
              <a:spcBef>
                <a:spcPts val="800"/>
              </a:spcBef>
              <a:buSzPct val="100000"/>
              <a:buAutoNum type="arabicPeriod"/>
              <a:defRPr sz="2136"/>
            </a:pPr>
            <a:r>
              <a:t>Welches Problem löst du?</a:t>
            </a:r>
          </a:p>
          <a:p>
            <a:pPr marL="285549" indent="-285549" defTabSz="813816">
              <a:spcBef>
                <a:spcPts val="800"/>
              </a:spcBef>
              <a:buSzPct val="100000"/>
              <a:buAutoNum type="arabicPeriod"/>
              <a:defRPr sz="2136"/>
            </a:pPr>
            <a:r>
              <a:t>Wie viele konkrete Vorteile für dein Produkt oder deine Idee kannst du auflisten?</a:t>
            </a:r>
          </a:p>
          <a:p>
            <a:pPr marL="285549" indent="-285549" defTabSz="813816">
              <a:spcBef>
                <a:spcPts val="800"/>
              </a:spcBef>
              <a:buSzPct val="100000"/>
              <a:buAutoNum type="arabicPeriod"/>
              <a:defRPr sz="2136"/>
            </a:pPr>
            <a:r>
              <a:t>Kannst du in klarer Sprache die Hauptmerkmale deines Produkts oder deiner Dienstleistung nennen? </a:t>
            </a:r>
          </a:p>
          <a:p>
            <a:pPr marL="285549" indent="-285549" defTabSz="813816">
              <a:spcBef>
                <a:spcPts val="800"/>
              </a:spcBef>
              <a:buSzPct val="100000"/>
              <a:buAutoNum type="arabicPeriod"/>
              <a:defRPr sz="2136"/>
            </a:pPr>
            <a:r>
              <a:t>Wer sind deine potenziellen Konkurrenten? </a:t>
            </a:r>
          </a:p>
          <a:p>
            <a:pPr marL="285549" indent="-285549" defTabSz="813816">
              <a:spcBef>
                <a:spcPts val="800"/>
              </a:spcBef>
              <a:buSzPct val="100000"/>
              <a:buAutoNum type="arabicPeriod"/>
              <a:defRPr sz="2136"/>
            </a:pPr>
            <a:r>
              <a:t>Welche Hauptmerkmale hat dein Produkt, die es anderen schwer machen, es zu kopieren?</a:t>
            </a:r>
          </a:p>
          <a:p>
            <a:pPr marL="285549" indent="-285549" defTabSz="813816">
              <a:spcBef>
                <a:spcPts val="800"/>
              </a:spcBef>
              <a:buSzPct val="100000"/>
              <a:buAutoNum type="arabicPeriod"/>
              <a:defRPr sz="2136"/>
            </a:pPr>
            <a:r>
              <a:t>Hast du Zugang zu den verschiedenen Ressourcen, die du brauchst, um ein Unternehmen zu gründen?		</a:t>
            </a:r>
          </a:p>
        </p:txBody>
      </p:sp>
      <p:sp>
        <p:nvSpPr>
          <p:cNvPr id="731" name="Text Placeholder 4"/>
          <p:cNvSpPr txBox="1"/>
          <p:nvPr/>
        </p:nvSpPr>
        <p:spPr>
          <a:xfrm>
            <a:off x="1536700" y="741998"/>
            <a:ext cx="8842029" cy="697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C54A9A"/>
                </a:solidFill>
              </a:defRPr>
            </a:lvl1pPr>
          </a:lstStyle>
          <a:p>
            <a:pPr>
              <a:defRPr>
                <a:solidFill>
                  <a:srgbClr val="FFFFFF"/>
                </a:solidFill>
              </a:defRPr>
            </a:pPr>
            <a:r>
              <a:rPr lang="en-GB" dirty="0">
                <a:solidFill>
                  <a:schemeClr val="bg1"/>
                </a:solidFill>
                <a:highlight>
                  <a:srgbClr val="C54A9A"/>
                </a:highlight>
              </a:rPr>
              <a:t>ÜBUNG </a:t>
            </a:r>
            <a:r>
              <a:rPr dirty="0">
                <a:solidFill>
                  <a:srgbClr val="C54A9A"/>
                </a:solidFill>
              </a:rPr>
              <a:t>QUALIFIZIERE DEINE GESCHÄFTSIDEE </a:t>
            </a:r>
          </a:p>
        </p:txBody>
      </p:sp>
      <p:grpSp>
        <p:nvGrpSpPr>
          <p:cNvPr id="738" name="Google Shape;518;p39"/>
          <p:cNvGrpSpPr/>
          <p:nvPr/>
        </p:nvGrpSpPr>
        <p:grpSpPr>
          <a:xfrm>
            <a:off x="337424" y="1053392"/>
            <a:ext cx="645889" cy="697314"/>
            <a:chOff x="37" y="39"/>
            <a:chExt cx="645888" cy="697312"/>
          </a:xfrm>
        </p:grpSpPr>
        <p:sp>
          <p:nvSpPr>
            <p:cNvPr id="732"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33"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734"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35"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736"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737"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 Placeholder 5"/>
          <p:cNvSpPr txBox="1">
            <a:spLocks noGrp="1"/>
          </p:cNvSpPr>
          <p:nvPr>
            <p:ph type="body" sz="half" idx="1"/>
          </p:nvPr>
        </p:nvSpPr>
        <p:spPr>
          <a:xfrm>
            <a:off x="5127068" y="1893313"/>
            <a:ext cx="6835200" cy="2620939"/>
          </a:xfrm>
          <a:prstGeom prst="rect">
            <a:avLst/>
          </a:prstGeom>
        </p:spPr>
        <p:txBody>
          <a:bodyPr anchor="ctr"/>
          <a:lstStyle/>
          <a:p>
            <a:pPr defTabSz="868680">
              <a:spcBef>
                <a:spcPts val="900"/>
              </a:spcBef>
              <a:defRPr sz="4560"/>
            </a:pPr>
            <a:r>
              <a:t>Das Recherchieren und Testen deiner Geschäftsidee ist entscheidend </a:t>
            </a:r>
            <a:br/>
            <a:r>
              <a:t>für den Erfolg</a:t>
            </a:r>
          </a:p>
        </p:txBody>
      </p:sp>
      <p:grpSp>
        <p:nvGrpSpPr>
          <p:cNvPr id="332" name="Group 6"/>
          <p:cNvGrpSpPr/>
          <p:nvPr/>
        </p:nvGrpSpPr>
        <p:grpSpPr>
          <a:xfrm>
            <a:off x="177062" y="3429749"/>
            <a:ext cx="6021112" cy="3281948"/>
            <a:chOff x="0" y="0"/>
            <a:chExt cx="6021110" cy="3281946"/>
          </a:xfrm>
        </p:grpSpPr>
        <p:pic>
          <p:nvPicPr>
            <p:cNvPr id="328" name="Picture 7" descr="Picture 7"/>
            <p:cNvPicPr>
              <a:picLocks noChangeAspect="1"/>
            </p:cNvPicPr>
            <p:nvPr/>
          </p:nvPicPr>
          <p:blipFill>
            <a:blip r:embed="rId2"/>
            <a:stretch>
              <a:fillRect/>
            </a:stretch>
          </p:blipFill>
          <p:spPr>
            <a:xfrm>
              <a:off x="-1" y="0"/>
              <a:ext cx="6021112" cy="3281947"/>
            </a:xfrm>
            <a:prstGeom prst="rect">
              <a:avLst/>
            </a:prstGeom>
            <a:ln w="12700" cap="flat">
              <a:noFill/>
              <a:miter lim="400000"/>
            </a:ln>
            <a:effectLst/>
          </p:spPr>
        </p:pic>
        <p:pic>
          <p:nvPicPr>
            <p:cNvPr id="329" name="Picture 8" descr="Picture 8"/>
            <p:cNvPicPr>
              <a:picLocks noChangeAspect="1"/>
            </p:cNvPicPr>
            <p:nvPr/>
          </p:nvPicPr>
          <p:blipFill>
            <a:blip r:embed="rId3"/>
            <a:stretch>
              <a:fillRect/>
            </a:stretch>
          </p:blipFill>
          <p:spPr>
            <a:xfrm flipH="1">
              <a:off x="5154710" y="1295459"/>
              <a:ext cx="364190" cy="397184"/>
            </a:xfrm>
            <a:prstGeom prst="rect">
              <a:avLst/>
            </a:prstGeom>
            <a:ln w="12700" cap="flat">
              <a:noFill/>
              <a:miter lim="400000"/>
            </a:ln>
            <a:effectLst/>
          </p:spPr>
        </p:pic>
        <p:pic>
          <p:nvPicPr>
            <p:cNvPr id="330" name="Picture 9" descr="Picture 9"/>
            <p:cNvPicPr>
              <a:picLocks noChangeAspect="1"/>
            </p:cNvPicPr>
            <p:nvPr/>
          </p:nvPicPr>
          <p:blipFill>
            <a:blip r:embed="rId3"/>
            <a:stretch>
              <a:fillRect/>
            </a:stretch>
          </p:blipFill>
          <p:spPr>
            <a:xfrm>
              <a:off x="268567" y="1243789"/>
              <a:ext cx="364191" cy="397185"/>
            </a:xfrm>
            <a:prstGeom prst="rect">
              <a:avLst/>
            </a:prstGeom>
            <a:ln w="12700" cap="flat">
              <a:noFill/>
              <a:miter lim="400000"/>
            </a:ln>
            <a:effectLst/>
          </p:spPr>
        </p:pic>
        <p:pic>
          <p:nvPicPr>
            <p:cNvPr id="331" name="Picture 10" descr="Picture 10"/>
            <p:cNvPicPr>
              <a:picLocks noChangeAspect="1"/>
            </p:cNvPicPr>
            <p:nvPr/>
          </p:nvPicPr>
          <p:blipFill>
            <a:blip r:embed="rId3"/>
            <a:stretch>
              <a:fillRect/>
            </a:stretch>
          </p:blipFill>
          <p:spPr>
            <a:xfrm rot="851556" flipH="1">
              <a:off x="3576072" y="597921"/>
              <a:ext cx="364191" cy="397185"/>
            </a:xfrm>
            <a:prstGeom prst="rect">
              <a:avLst/>
            </a:prstGeom>
            <a:ln w="12700" cap="flat">
              <a:noFill/>
              <a:miter lim="400000"/>
            </a:ln>
            <a:effectLst/>
          </p:spPr>
        </p:pic>
      </p:gr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 name="Picture 6" descr="Picture 6"/>
          <p:cNvPicPr>
            <a:picLocks noChangeAspect="1"/>
          </p:cNvPicPr>
          <p:nvPr/>
        </p:nvPicPr>
        <p:blipFill>
          <a:blip r:embed="rId2"/>
          <a:stretch>
            <a:fillRect/>
          </a:stretch>
        </p:blipFill>
        <p:spPr>
          <a:xfrm>
            <a:off x="1551060" y="4019306"/>
            <a:ext cx="4187656" cy="1983338"/>
          </a:xfrm>
          <a:prstGeom prst="rect">
            <a:avLst/>
          </a:prstGeom>
          <a:ln w="12700">
            <a:miter lim="400000"/>
          </a:ln>
        </p:spPr>
      </p:pic>
      <p:sp>
        <p:nvSpPr>
          <p:cNvPr id="741" name="Text Placeholder 5"/>
          <p:cNvSpPr txBox="1">
            <a:spLocks noGrp="1"/>
          </p:cNvSpPr>
          <p:nvPr>
            <p:ph type="body" sz="half" idx="1"/>
          </p:nvPr>
        </p:nvSpPr>
        <p:spPr>
          <a:xfrm>
            <a:off x="5127068" y="1893313"/>
            <a:ext cx="6835200" cy="2620939"/>
          </a:xfrm>
          <a:prstGeom prst="rect">
            <a:avLst/>
          </a:prstGeom>
        </p:spPr>
        <p:txBody>
          <a:bodyPr anchor="ctr"/>
          <a:lstStyle/>
          <a:p>
            <a:r>
              <a:rPr dirty="0" err="1"/>
              <a:t>Einführung</a:t>
            </a:r>
            <a:r>
              <a:rPr dirty="0"/>
              <a:t> in die </a:t>
            </a:r>
            <a:r>
              <a:rPr dirty="0" err="1"/>
              <a:t>Marktforschung</a:t>
            </a:r>
            <a:r>
              <a:rPr dirty="0"/>
              <a:t>: </a:t>
            </a:r>
            <a:r>
              <a:rPr lang="de-DE" dirty="0"/>
              <a:t>P</a:t>
            </a:r>
            <a:r>
              <a:rPr dirty="0" err="1"/>
              <a:t>raktische</a:t>
            </a:r>
            <a:r>
              <a:rPr dirty="0"/>
              <a:t> </a:t>
            </a:r>
            <a:r>
              <a:rPr dirty="0" err="1"/>
              <a:t>Ansätze</a:t>
            </a:r>
            <a:endParaRPr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Text Placeholder 1"/>
          <p:cNvSpPr txBox="1">
            <a:spLocks noGrp="1"/>
          </p:cNvSpPr>
          <p:nvPr>
            <p:ph type="body" sz="quarter" idx="1"/>
          </p:nvPr>
        </p:nvSpPr>
        <p:spPr>
          <a:xfrm>
            <a:off x="1538234" y="1056648"/>
            <a:ext cx="8880384" cy="697354"/>
          </a:xfrm>
          <a:prstGeom prst="rect">
            <a:avLst/>
          </a:prstGeom>
        </p:spPr>
        <p:txBody>
          <a:bodyPr anchor="ctr">
            <a:normAutofit/>
          </a:bodyPr>
          <a:lstStyle>
            <a:lvl1pPr defTabSz="850391">
              <a:spcBef>
                <a:spcPts val="900"/>
              </a:spcBef>
              <a:defRPr sz="3348">
                <a:solidFill>
                  <a:srgbClr val="1EB3DD"/>
                </a:solidFill>
              </a:defRPr>
            </a:lvl1pPr>
          </a:lstStyle>
          <a:p>
            <a:r>
              <a:rPr lang="de-DE" dirty="0"/>
              <a:t>Der Geschäftliche Mehrwert von Neugierde</a:t>
            </a:r>
            <a:endParaRPr dirty="0"/>
          </a:p>
        </p:txBody>
      </p:sp>
      <p:sp>
        <p:nvSpPr>
          <p:cNvPr id="744" name="Text Placeholder 2"/>
          <p:cNvSpPr>
            <a:spLocks noGrp="1"/>
          </p:cNvSpPr>
          <p:nvPr>
            <p:ph type="body" idx="21"/>
          </p:nvPr>
        </p:nvSpPr>
        <p:spPr>
          <a:xfrm>
            <a:off x="1530539" y="1935137"/>
            <a:ext cx="7428786" cy="467115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Es </a:t>
            </a:r>
            <a:r>
              <a:rPr dirty="0" err="1"/>
              <a:t>gibt</a:t>
            </a:r>
            <a:r>
              <a:rPr dirty="0"/>
              <a:t> </a:t>
            </a:r>
            <a:r>
              <a:rPr dirty="0" err="1"/>
              <a:t>eine</a:t>
            </a:r>
            <a:r>
              <a:rPr dirty="0"/>
              <a:t> </a:t>
            </a:r>
            <a:r>
              <a:rPr dirty="0" err="1"/>
              <a:t>Theorie</a:t>
            </a:r>
            <a:r>
              <a:rPr dirty="0"/>
              <a:t>: Man </a:t>
            </a:r>
            <a:r>
              <a:rPr dirty="0" err="1"/>
              <a:t>kann</a:t>
            </a:r>
            <a:r>
              <a:rPr dirty="0"/>
              <a:t> </a:t>
            </a:r>
            <a:r>
              <a:rPr dirty="0" err="1"/>
              <a:t>unmöglich</a:t>
            </a:r>
            <a:r>
              <a:rPr dirty="0"/>
              <a:t> </a:t>
            </a:r>
            <a:r>
              <a:rPr dirty="0" err="1"/>
              <a:t>im</a:t>
            </a:r>
            <a:r>
              <a:rPr dirty="0"/>
              <a:t> </a:t>
            </a:r>
            <a:r>
              <a:rPr dirty="0" err="1"/>
              <a:t>Geschäft</a:t>
            </a:r>
            <a:r>
              <a:rPr dirty="0"/>
              <a:t> </a:t>
            </a:r>
            <a:r>
              <a:rPr dirty="0" err="1"/>
              <a:t>erfolgreich</a:t>
            </a:r>
            <a:r>
              <a:rPr dirty="0"/>
              <a:t> sein, </a:t>
            </a:r>
            <a:r>
              <a:rPr dirty="0" err="1"/>
              <a:t>wenn</a:t>
            </a:r>
            <a:r>
              <a:rPr dirty="0"/>
              <a:t> man </a:t>
            </a:r>
            <a:r>
              <a:rPr dirty="0" err="1"/>
              <a:t>nicht</a:t>
            </a:r>
            <a:r>
              <a:rPr dirty="0"/>
              <a:t> </a:t>
            </a:r>
            <a:r>
              <a:rPr dirty="0" err="1"/>
              <a:t>zutiefst</a:t>
            </a:r>
            <a:r>
              <a:rPr dirty="0"/>
              <a:t> </a:t>
            </a:r>
            <a:r>
              <a:rPr dirty="0" err="1"/>
              <a:t>neugierig</a:t>
            </a:r>
            <a:r>
              <a:rPr dirty="0"/>
              <a:t> </a:t>
            </a:r>
            <a:r>
              <a:rPr lang="de-DE" dirty="0"/>
              <a:t>gegenüber</a:t>
            </a:r>
            <a:r>
              <a:rPr dirty="0"/>
              <a:t> </a:t>
            </a:r>
            <a:r>
              <a:rPr dirty="0" err="1"/>
              <a:t>andere</a:t>
            </a:r>
            <a:r>
              <a:rPr lang="de-DE" dirty="0"/>
              <a:t>n</a:t>
            </a:r>
            <a:r>
              <a:rPr dirty="0"/>
              <a:t> Menschen </a:t>
            </a:r>
            <a:r>
              <a:rPr dirty="0" err="1"/>
              <a:t>ist</a:t>
            </a:r>
            <a:r>
              <a:rPr dirty="0"/>
              <a:t>.</a:t>
            </a:r>
            <a:br>
              <a:rPr dirty="0"/>
            </a:br>
            <a:endParaRPr dirty="0"/>
          </a:p>
          <a:p>
            <a:pPr algn="ctr">
              <a:defRPr i="1">
                <a:solidFill>
                  <a:srgbClr val="C54A9A"/>
                </a:solidFill>
                <a:latin typeface="Merriweather"/>
                <a:ea typeface="Merriweather"/>
                <a:cs typeface="Merriweather"/>
                <a:sym typeface="Merriweather"/>
              </a:defRPr>
            </a:pPr>
            <a:r>
              <a:rPr dirty="0"/>
              <a:t>„</a:t>
            </a:r>
            <a:r>
              <a:rPr dirty="0" err="1"/>
              <a:t>Genieße</a:t>
            </a:r>
            <a:r>
              <a:rPr dirty="0"/>
              <a:t> </a:t>
            </a:r>
            <a:r>
              <a:rPr dirty="0" err="1"/>
              <a:t>jeden</a:t>
            </a:r>
            <a:r>
              <a:rPr dirty="0"/>
              <a:t> Schritt, den du </a:t>
            </a:r>
            <a:r>
              <a:rPr dirty="0" err="1"/>
              <a:t>machst</a:t>
            </a:r>
            <a:r>
              <a:rPr dirty="0"/>
              <a:t>. </a:t>
            </a:r>
            <a:r>
              <a:rPr dirty="0" err="1"/>
              <a:t>Wenn</a:t>
            </a:r>
            <a:r>
              <a:rPr dirty="0"/>
              <a:t> du </a:t>
            </a:r>
            <a:r>
              <a:rPr dirty="0" err="1"/>
              <a:t>neugierig</a:t>
            </a:r>
            <a:r>
              <a:rPr dirty="0"/>
              <a:t> </a:t>
            </a:r>
            <a:r>
              <a:rPr dirty="0" err="1"/>
              <a:t>bist</a:t>
            </a:r>
            <a:r>
              <a:rPr dirty="0"/>
              <a:t>, </a:t>
            </a:r>
            <a:r>
              <a:rPr dirty="0" err="1"/>
              <a:t>gibt</a:t>
            </a:r>
            <a:r>
              <a:rPr dirty="0"/>
              <a:t> es </a:t>
            </a:r>
            <a:r>
              <a:rPr dirty="0" err="1"/>
              <a:t>im</a:t>
            </a:r>
            <a:r>
              <a:rPr dirty="0"/>
              <a:t> </a:t>
            </a:r>
            <a:r>
              <a:rPr dirty="0" err="1"/>
              <a:t>Hintergrund</a:t>
            </a:r>
            <a:r>
              <a:rPr dirty="0"/>
              <a:t> </a:t>
            </a:r>
            <a:r>
              <a:rPr dirty="0" err="1"/>
              <a:t>deines</a:t>
            </a:r>
            <a:r>
              <a:rPr dirty="0"/>
              <a:t> </a:t>
            </a:r>
            <a:r>
              <a:rPr dirty="0" err="1"/>
              <a:t>täglichen</a:t>
            </a:r>
            <a:r>
              <a:rPr dirty="0"/>
              <a:t> Lebens </a:t>
            </a:r>
            <a:r>
              <a:rPr dirty="0" err="1"/>
              <a:t>immer</a:t>
            </a:r>
            <a:r>
              <a:rPr dirty="0"/>
              <a:t> </a:t>
            </a:r>
            <a:r>
              <a:rPr dirty="0" err="1"/>
              <a:t>etwas</a:t>
            </a:r>
            <a:r>
              <a:rPr dirty="0"/>
              <a:t> </a:t>
            </a:r>
            <a:r>
              <a:rPr dirty="0" err="1"/>
              <a:t>Neues</a:t>
            </a:r>
            <a:r>
              <a:rPr dirty="0"/>
              <a:t> </a:t>
            </a:r>
            <a:r>
              <a:rPr dirty="0" err="1"/>
              <a:t>zu</a:t>
            </a:r>
            <a:r>
              <a:rPr dirty="0"/>
              <a:t> </a:t>
            </a:r>
            <a:r>
              <a:rPr dirty="0" err="1"/>
              <a:t>entdecken</a:t>
            </a:r>
            <a:r>
              <a:rPr dirty="0"/>
              <a:t>.“</a:t>
            </a:r>
            <a:r>
              <a:rPr i="0" dirty="0">
                <a:solidFill>
                  <a:srgbClr val="142D55"/>
                </a:solidFill>
              </a:rPr>
              <a:t> </a:t>
            </a:r>
          </a:p>
          <a:p>
            <a:pPr algn="ctr">
              <a:defRPr i="1">
                <a:solidFill>
                  <a:srgbClr val="C54A9A"/>
                </a:solidFill>
                <a:latin typeface="Merriweather"/>
                <a:ea typeface="Merriweather"/>
                <a:cs typeface="Merriweather"/>
                <a:sym typeface="Merriweather"/>
              </a:defRPr>
            </a:pPr>
            <a:r>
              <a:rPr b="1" dirty="0">
                <a:solidFill>
                  <a:srgbClr val="142D55"/>
                </a:solidFill>
                <a:latin typeface="+mn-lt"/>
                <a:ea typeface="+mn-ea"/>
                <a:cs typeface="+mn-cs"/>
                <a:sym typeface="Calibri"/>
              </a:rPr>
              <a:t>Roy T. </a:t>
            </a:r>
            <a:r>
              <a:rPr b="1" dirty="0">
                <a:solidFill>
                  <a:schemeClr val="tx1"/>
                </a:solidFill>
                <a:latin typeface="+mn-lt"/>
                <a:ea typeface="+mn-ea"/>
                <a:cs typeface="+mn-cs"/>
                <a:sym typeface="Calibri"/>
              </a:rPr>
              <a:t>Bennett, </a:t>
            </a:r>
            <a:r>
              <a:rPr b="1" u="sng" dirty="0">
                <a:solidFill>
                  <a:schemeClr val="tx1"/>
                </a:solidFill>
                <a:uFill>
                  <a:solidFill>
                    <a:srgbClr val="0563C1"/>
                  </a:solidFill>
                </a:uFill>
                <a:latin typeface="+mn-lt"/>
                <a:ea typeface="+mn-ea"/>
                <a:cs typeface="+mn-cs"/>
                <a:sym typeface="Calibri"/>
                <a:hlinkClick r:id="rId2">
                  <a:extLst>
                    <a:ext uri="{A12FA001-AC4F-418D-AE19-62706E023703}">
                      <ahyp:hlinkClr xmlns:ahyp="http://schemas.microsoft.com/office/drawing/2018/hyperlinkcolor" val="tx"/>
                    </a:ext>
                  </a:extLst>
                </a:hlinkClick>
              </a:rPr>
              <a:t>The Light in the Heart</a:t>
            </a:r>
            <a:endParaRPr b="1" dirty="0">
              <a:solidFill>
                <a:schemeClr val="tx1"/>
              </a:solidFill>
              <a:latin typeface="+mn-lt"/>
              <a:ea typeface="+mn-ea"/>
              <a:cs typeface="+mn-cs"/>
              <a:sym typeface="Calibri"/>
            </a:endParaRPr>
          </a:p>
          <a:p>
            <a:pPr algn="ctr">
              <a:defRPr b="1"/>
            </a:pPr>
            <a:endParaRPr b="1" dirty="0">
              <a:latin typeface="+mn-lt"/>
              <a:ea typeface="+mn-ea"/>
              <a:cs typeface="+mn-cs"/>
              <a:sym typeface="Calibri"/>
            </a:endParaRPr>
          </a:p>
          <a:p>
            <a:r>
              <a:rPr dirty="0" err="1"/>
              <a:t>Marktforschung</a:t>
            </a:r>
            <a:r>
              <a:rPr dirty="0"/>
              <a:t> </a:t>
            </a:r>
            <a:r>
              <a:rPr dirty="0" err="1"/>
              <a:t>ist</a:t>
            </a:r>
            <a:r>
              <a:rPr dirty="0"/>
              <a:t> die </a:t>
            </a:r>
            <a:r>
              <a:rPr dirty="0" err="1"/>
              <a:t>ultimative</a:t>
            </a:r>
            <a:r>
              <a:rPr dirty="0"/>
              <a:t> </a:t>
            </a:r>
            <a:r>
              <a:rPr dirty="0" err="1"/>
              <a:t>Neugierde</a:t>
            </a:r>
            <a:r>
              <a:rPr dirty="0"/>
              <a:t>. Sie </a:t>
            </a:r>
            <a:r>
              <a:rPr dirty="0" err="1"/>
              <a:t>ist</a:t>
            </a:r>
            <a:r>
              <a:rPr dirty="0"/>
              <a:t> </a:t>
            </a:r>
            <a:r>
              <a:rPr dirty="0" err="1"/>
              <a:t>eine</a:t>
            </a:r>
            <a:r>
              <a:rPr dirty="0"/>
              <a:t> Formel, die man </a:t>
            </a:r>
            <a:r>
              <a:rPr dirty="0" err="1"/>
              <a:t>leicht</a:t>
            </a:r>
            <a:r>
              <a:rPr dirty="0"/>
              <a:t> </a:t>
            </a:r>
            <a:r>
              <a:rPr dirty="0" err="1"/>
              <a:t>erlernen</a:t>
            </a:r>
            <a:r>
              <a:rPr dirty="0"/>
              <a:t> und </a:t>
            </a:r>
            <a:r>
              <a:rPr dirty="0" err="1"/>
              <a:t>anwenden</a:t>
            </a:r>
            <a:r>
              <a:rPr dirty="0"/>
              <a:t> </a:t>
            </a:r>
            <a:r>
              <a:rPr dirty="0" err="1"/>
              <a:t>kann</a:t>
            </a:r>
            <a:r>
              <a:rPr dirty="0"/>
              <a:t>.  </a:t>
            </a:r>
            <a:r>
              <a:rPr dirty="0" err="1"/>
              <a:t>Erforsche</a:t>
            </a:r>
            <a:r>
              <a:rPr dirty="0"/>
              <a:t> </a:t>
            </a:r>
            <a:r>
              <a:rPr dirty="0" err="1"/>
              <a:t>sie</a:t>
            </a:r>
            <a:r>
              <a:rPr dirty="0"/>
              <a:t> </a:t>
            </a:r>
            <a:r>
              <a:rPr dirty="0" err="1"/>
              <a:t>mit</a:t>
            </a:r>
            <a:r>
              <a:rPr dirty="0"/>
              <a:t> </a:t>
            </a:r>
            <a:r>
              <a:rPr dirty="0" err="1"/>
              <a:t>uns</a:t>
            </a:r>
            <a:r>
              <a:rPr dirty="0"/>
              <a:t>!</a:t>
            </a:r>
          </a:p>
        </p:txBody>
      </p:sp>
      <p:grpSp>
        <p:nvGrpSpPr>
          <p:cNvPr id="747" name="Group 3"/>
          <p:cNvGrpSpPr/>
          <p:nvPr/>
        </p:nvGrpSpPr>
        <p:grpSpPr>
          <a:xfrm>
            <a:off x="8853877" y="2235038"/>
            <a:ext cx="3015414" cy="2801934"/>
            <a:chOff x="0" y="0"/>
            <a:chExt cx="3015413" cy="2801933"/>
          </a:xfrm>
        </p:grpSpPr>
        <p:pic>
          <p:nvPicPr>
            <p:cNvPr id="745" name="Picture 4" descr="Picture 4"/>
            <p:cNvPicPr>
              <a:picLocks noChangeAspect="1"/>
            </p:cNvPicPr>
            <p:nvPr/>
          </p:nvPicPr>
          <p:blipFill>
            <a:blip r:embed="rId3"/>
            <a:stretch>
              <a:fillRect/>
            </a:stretch>
          </p:blipFill>
          <p:spPr>
            <a:xfrm>
              <a:off x="0" y="0"/>
              <a:ext cx="3015414" cy="2801934"/>
            </a:xfrm>
            <a:prstGeom prst="rect">
              <a:avLst/>
            </a:prstGeom>
            <a:ln w="12700" cap="flat">
              <a:noFill/>
              <a:miter lim="400000"/>
            </a:ln>
            <a:effectLst/>
          </p:spPr>
        </p:pic>
        <p:pic>
          <p:nvPicPr>
            <p:cNvPr id="746" name="Picture 5" descr="Picture 5"/>
            <p:cNvPicPr>
              <a:picLocks noChangeAspect="1"/>
            </p:cNvPicPr>
            <p:nvPr/>
          </p:nvPicPr>
          <p:blipFill>
            <a:blip r:embed="rId4"/>
            <a:stretch>
              <a:fillRect/>
            </a:stretch>
          </p:blipFill>
          <p:spPr>
            <a:xfrm>
              <a:off x="258650" y="952425"/>
              <a:ext cx="331324" cy="361338"/>
            </a:xfrm>
            <a:prstGeom prst="rect">
              <a:avLst/>
            </a:prstGeom>
            <a:ln w="12700" cap="flat">
              <a:noFill/>
              <a:miter lim="400000"/>
            </a:ln>
            <a:effectLst/>
          </p:spPr>
        </p:pic>
      </p:gr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Text Placeholder 5"/>
          <p:cNvSpPr>
            <a:spLocks noGrp="1"/>
          </p:cNvSpPr>
          <p:nvPr>
            <p:ph type="body" idx="21"/>
          </p:nvPr>
        </p:nvSpPr>
        <p:spPr>
          <a:xfrm>
            <a:off x="1539516" y="2130411"/>
            <a:ext cx="9112968" cy="387387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lstStyle/>
          <a:p>
            <a:pPr defTabSz="905255">
              <a:spcBef>
                <a:spcPts val="0"/>
              </a:spcBef>
              <a:defRPr sz="2376"/>
            </a:pPr>
            <a:r>
              <a:rPr dirty="0"/>
              <a:t>Es </a:t>
            </a:r>
            <a:r>
              <a:rPr dirty="0" err="1"/>
              <a:t>ist</a:t>
            </a:r>
            <a:r>
              <a:rPr dirty="0"/>
              <a:t> </a:t>
            </a:r>
            <a:r>
              <a:rPr dirty="0" err="1"/>
              <a:t>wichtig</a:t>
            </a:r>
            <a:r>
              <a:rPr dirty="0"/>
              <a:t>, den </a:t>
            </a:r>
            <a:r>
              <a:rPr dirty="0" err="1"/>
              <a:t>Markt</a:t>
            </a:r>
            <a:r>
              <a:rPr dirty="0"/>
              <a:t> </a:t>
            </a:r>
            <a:r>
              <a:rPr dirty="0" err="1"/>
              <a:t>zu</a:t>
            </a:r>
            <a:r>
              <a:rPr dirty="0"/>
              <a:t> </a:t>
            </a:r>
            <a:r>
              <a:rPr dirty="0" err="1"/>
              <a:t>erforschen</a:t>
            </a:r>
            <a:r>
              <a:rPr dirty="0"/>
              <a:t>, bevor du </a:t>
            </a:r>
            <a:r>
              <a:rPr dirty="0" err="1"/>
              <a:t>ein</a:t>
            </a:r>
            <a:r>
              <a:rPr dirty="0"/>
              <a:t> </a:t>
            </a:r>
            <a:r>
              <a:rPr dirty="0" err="1"/>
              <a:t>neues</a:t>
            </a:r>
            <a:r>
              <a:rPr dirty="0"/>
              <a:t> </a:t>
            </a:r>
            <a:r>
              <a:rPr dirty="0" err="1"/>
              <a:t>Unternehmen</a:t>
            </a:r>
            <a:r>
              <a:rPr dirty="0"/>
              <a:t>,</a:t>
            </a:r>
            <a:r>
              <a:rPr lang="de-DE" dirty="0"/>
              <a:t> bzw.</a:t>
            </a:r>
            <a:r>
              <a:rPr dirty="0"/>
              <a:t> </a:t>
            </a:r>
            <a:r>
              <a:rPr dirty="0" err="1"/>
              <a:t>ein</a:t>
            </a:r>
            <a:r>
              <a:rPr dirty="0"/>
              <a:t> </a:t>
            </a:r>
            <a:r>
              <a:rPr dirty="0" err="1"/>
              <a:t>neues</a:t>
            </a:r>
            <a:r>
              <a:rPr dirty="0"/>
              <a:t> </a:t>
            </a:r>
            <a:r>
              <a:rPr dirty="0" err="1"/>
              <a:t>Produkt</a:t>
            </a:r>
            <a:r>
              <a:rPr dirty="0"/>
              <a:t> </a:t>
            </a:r>
            <a:r>
              <a:rPr dirty="0" err="1"/>
              <a:t>oder</a:t>
            </a:r>
            <a:r>
              <a:rPr dirty="0"/>
              <a:t> </a:t>
            </a:r>
            <a:r>
              <a:rPr dirty="0" err="1"/>
              <a:t>eine</a:t>
            </a:r>
            <a:r>
              <a:rPr dirty="0"/>
              <a:t> </a:t>
            </a:r>
            <a:r>
              <a:rPr dirty="0" err="1"/>
              <a:t>neue</a:t>
            </a:r>
            <a:r>
              <a:rPr dirty="0"/>
              <a:t> </a:t>
            </a:r>
            <a:r>
              <a:rPr dirty="0" err="1"/>
              <a:t>Dienstleistung</a:t>
            </a:r>
            <a:r>
              <a:rPr dirty="0"/>
              <a:t> auf den </a:t>
            </a:r>
            <a:r>
              <a:rPr dirty="0" err="1"/>
              <a:t>Markt</a:t>
            </a:r>
            <a:r>
              <a:rPr dirty="0"/>
              <a:t> </a:t>
            </a:r>
            <a:r>
              <a:rPr dirty="0" err="1"/>
              <a:t>bringst</a:t>
            </a:r>
            <a:r>
              <a:rPr dirty="0"/>
              <a:t>, da du </a:t>
            </a:r>
            <a:r>
              <a:rPr dirty="0" err="1"/>
              <a:t>dadurch</a:t>
            </a:r>
            <a:r>
              <a:rPr dirty="0"/>
              <a:t> </a:t>
            </a:r>
            <a:r>
              <a:rPr dirty="0" err="1">
                <a:solidFill>
                  <a:srgbClr val="C54A9A"/>
                </a:solidFill>
              </a:rPr>
              <a:t>reale</a:t>
            </a:r>
            <a:r>
              <a:rPr dirty="0">
                <a:solidFill>
                  <a:srgbClr val="C54A9A"/>
                </a:solidFill>
              </a:rPr>
              <a:t> </a:t>
            </a:r>
            <a:r>
              <a:rPr dirty="0" err="1">
                <a:solidFill>
                  <a:srgbClr val="C54A9A"/>
                </a:solidFill>
              </a:rPr>
              <a:t>Zahlen</a:t>
            </a:r>
            <a:r>
              <a:rPr dirty="0">
                <a:solidFill>
                  <a:srgbClr val="C54A9A"/>
                </a:solidFill>
              </a:rPr>
              <a:t> = </a:t>
            </a:r>
            <a:r>
              <a:rPr dirty="0" err="1">
                <a:solidFill>
                  <a:srgbClr val="C54A9A"/>
                </a:solidFill>
              </a:rPr>
              <a:t>Daten</a:t>
            </a:r>
            <a:r>
              <a:rPr dirty="0">
                <a:solidFill>
                  <a:srgbClr val="C54A9A"/>
                </a:solidFill>
              </a:rPr>
              <a:t> = </a:t>
            </a:r>
            <a:r>
              <a:rPr dirty="0" err="1">
                <a:solidFill>
                  <a:srgbClr val="C54A9A"/>
                </a:solidFill>
              </a:rPr>
              <a:t>Macht</a:t>
            </a:r>
            <a:r>
              <a:rPr dirty="0"/>
              <a:t> </a:t>
            </a:r>
            <a:r>
              <a:rPr dirty="0" err="1"/>
              <a:t>erhältst</a:t>
            </a:r>
            <a:r>
              <a:rPr dirty="0"/>
              <a:t>.</a:t>
            </a:r>
            <a:r>
              <a:rPr dirty="0">
                <a:solidFill>
                  <a:srgbClr val="C54A9A"/>
                </a:solidFill>
              </a:rPr>
              <a:t> </a:t>
            </a:r>
          </a:p>
          <a:p>
            <a:pPr defTabSz="905255">
              <a:spcBef>
                <a:spcPts val="0"/>
              </a:spcBef>
              <a:defRPr sz="1089">
                <a:solidFill>
                  <a:srgbClr val="C54A9A"/>
                </a:solidFill>
              </a:defRPr>
            </a:pPr>
            <a:endParaRPr dirty="0">
              <a:solidFill>
                <a:srgbClr val="C54A9A"/>
              </a:solidFill>
            </a:endParaRPr>
          </a:p>
          <a:p>
            <a:pPr defTabSz="905255">
              <a:spcBef>
                <a:spcPts val="0"/>
              </a:spcBef>
              <a:defRPr sz="2376">
                <a:solidFill>
                  <a:srgbClr val="C54A9A"/>
                </a:solidFill>
              </a:defRPr>
            </a:pPr>
            <a:r>
              <a:rPr dirty="0" err="1"/>
              <a:t>Marktforschung</a:t>
            </a:r>
            <a:r>
              <a:rPr dirty="0">
                <a:solidFill>
                  <a:srgbClr val="142D55"/>
                </a:solidFill>
              </a:rPr>
              <a:t> </a:t>
            </a:r>
            <a:r>
              <a:rPr dirty="0" err="1">
                <a:solidFill>
                  <a:srgbClr val="142D55"/>
                </a:solidFill>
              </a:rPr>
              <a:t>ist</a:t>
            </a:r>
            <a:r>
              <a:rPr dirty="0">
                <a:solidFill>
                  <a:srgbClr val="142D55"/>
                </a:solidFill>
              </a:rPr>
              <a:t> </a:t>
            </a:r>
            <a:r>
              <a:rPr dirty="0" err="1">
                <a:solidFill>
                  <a:srgbClr val="142D55"/>
                </a:solidFill>
              </a:rPr>
              <a:t>ein</a:t>
            </a:r>
            <a:r>
              <a:rPr dirty="0">
                <a:solidFill>
                  <a:srgbClr val="142D55"/>
                </a:solidFill>
              </a:rPr>
              <a:t> </a:t>
            </a:r>
            <a:r>
              <a:rPr dirty="0" err="1">
                <a:solidFill>
                  <a:srgbClr val="142D55"/>
                </a:solidFill>
              </a:rPr>
              <a:t>sehr</a:t>
            </a:r>
            <a:r>
              <a:rPr dirty="0">
                <a:solidFill>
                  <a:srgbClr val="142D55"/>
                </a:solidFill>
              </a:rPr>
              <a:t> </a:t>
            </a:r>
            <a:r>
              <a:rPr dirty="0" err="1">
                <a:solidFill>
                  <a:srgbClr val="142D55"/>
                </a:solidFill>
              </a:rPr>
              <a:t>wichtiger</a:t>
            </a:r>
            <a:r>
              <a:rPr dirty="0">
                <a:solidFill>
                  <a:srgbClr val="142D55"/>
                </a:solidFill>
              </a:rPr>
              <a:t> Schritt in </a:t>
            </a:r>
            <a:r>
              <a:rPr dirty="0" err="1">
                <a:solidFill>
                  <a:srgbClr val="142D55"/>
                </a:solidFill>
              </a:rPr>
              <a:t>deiner</a:t>
            </a:r>
            <a:r>
              <a:rPr dirty="0">
                <a:solidFill>
                  <a:srgbClr val="142D55"/>
                </a:solidFill>
              </a:rPr>
              <a:t> </a:t>
            </a:r>
            <a:r>
              <a:rPr dirty="0" err="1">
                <a:solidFill>
                  <a:srgbClr val="142D55"/>
                </a:solidFill>
              </a:rPr>
              <a:t>Unternehmensgründung</a:t>
            </a:r>
            <a:r>
              <a:rPr dirty="0">
                <a:solidFill>
                  <a:srgbClr val="142D55"/>
                </a:solidFill>
              </a:rPr>
              <a:t>. </a:t>
            </a:r>
            <a:r>
              <a:rPr lang="de-DE" dirty="0">
                <a:solidFill>
                  <a:srgbClr val="142D55"/>
                </a:solidFill>
              </a:rPr>
              <a:t>Sie</a:t>
            </a:r>
            <a:r>
              <a:rPr dirty="0">
                <a:solidFill>
                  <a:srgbClr val="142D55"/>
                </a:solidFill>
              </a:rPr>
              <a:t> </a:t>
            </a:r>
            <a:r>
              <a:rPr dirty="0" err="1">
                <a:solidFill>
                  <a:srgbClr val="142D55"/>
                </a:solidFill>
              </a:rPr>
              <a:t>ermöglicht</a:t>
            </a:r>
            <a:r>
              <a:rPr dirty="0">
                <a:solidFill>
                  <a:srgbClr val="142D55"/>
                </a:solidFill>
              </a:rPr>
              <a:t> </a:t>
            </a:r>
            <a:r>
              <a:rPr dirty="0" err="1">
                <a:solidFill>
                  <a:srgbClr val="142D55"/>
                </a:solidFill>
              </a:rPr>
              <a:t>dir</a:t>
            </a:r>
            <a:r>
              <a:rPr dirty="0">
                <a:solidFill>
                  <a:srgbClr val="142D55"/>
                </a:solidFill>
              </a:rPr>
              <a:t>, </a:t>
            </a:r>
            <a:r>
              <a:rPr dirty="0" err="1">
                <a:solidFill>
                  <a:srgbClr val="142D55"/>
                </a:solidFill>
              </a:rPr>
              <a:t>detaillierte</a:t>
            </a:r>
            <a:r>
              <a:rPr dirty="0">
                <a:solidFill>
                  <a:srgbClr val="142D55"/>
                </a:solidFill>
              </a:rPr>
              <a:t> </a:t>
            </a:r>
            <a:r>
              <a:rPr dirty="0" err="1">
                <a:solidFill>
                  <a:srgbClr val="142D55"/>
                </a:solidFill>
              </a:rPr>
              <a:t>Informationen</a:t>
            </a:r>
            <a:r>
              <a:rPr dirty="0">
                <a:solidFill>
                  <a:srgbClr val="142D55"/>
                </a:solidFill>
              </a:rPr>
              <a:t> </a:t>
            </a:r>
            <a:r>
              <a:rPr dirty="0" err="1">
                <a:solidFill>
                  <a:srgbClr val="142D55"/>
                </a:solidFill>
              </a:rPr>
              <a:t>über</a:t>
            </a:r>
            <a:r>
              <a:rPr dirty="0">
                <a:solidFill>
                  <a:srgbClr val="142D55"/>
                </a:solidFill>
              </a:rPr>
              <a:t> alle </a:t>
            </a:r>
            <a:r>
              <a:rPr dirty="0" err="1">
                <a:solidFill>
                  <a:srgbClr val="142D55"/>
                </a:solidFill>
              </a:rPr>
              <a:t>Bereiche</a:t>
            </a:r>
            <a:r>
              <a:rPr dirty="0">
                <a:solidFill>
                  <a:srgbClr val="142D55"/>
                </a:solidFill>
              </a:rPr>
              <a:t> </a:t>
            </a:r>
            <a:r>
              <a:rPr dirty="0" err="1">
                <a:solidFill>
                  <a:srgbClr val="142D55"/>
                </a:solidFill>
              </a:rPr>
              <a:t>deiner</a:t>
            </a:r>
            <a:r>
              <a:rPr dirty="0">
                <a:solidFill>
                  <a:srgbClr val="142D55"/>
                </a:solidFill>
              </a:rPr>
              <a:t> </a:t>
            </a:r>
            <a:r>
              <a:rPr dirty="0" err="1">
                <a:solidFill>
                  <a:srgbClr val="142D55"/>
                </a:solidFill>
              </a:rPr>
              <a:t>potenziellen</a:t>
            </a:r>
            <a:r>
              <a:rPr dirty="0">
                <a:solidFill>
                  <a:srgbClr val="142D55"/>
                </a:solidFill>
              </a:rPr>
              <a:t> </a:t>
            </a:r>
            <a:r>
              <a:rPr dirty="0" err="1">
                <a:solidFill>
                  <a:srgbClr val="142D55"/>
                </a:solidFill>
              </a:rPr>
              <a:t>Kunden</a:t>
            </a:r>
            <a:r>
              <a:rPr dirty="0">
                <a:solidFill>
                  <a:srgbClr val="142D55"/>
                </a:solidFill>
              </a:rPr>
              <a:t> </a:t>
            </a:r>
            <a:r>
              <a:rPr dirty="0" err="1">
                <a:solidFill>
                  <a:srgbClr val="142D55"/>
                </a:solidFill>
              </a:rPr>
              <a:t>oder</a:t>
            </a:r>
            <a:r>
              <a:rPr dirty="0">
                <a:solidFill>
                  <a:srgbClr val="142D55"/>
                </a:solidFill>
              </a:rPr>
              <a:t> </a:t>
            </a:r>
            <a:r>
              <a:rPr dirty="0" err="1">
                <a:solidFill>
                  <a:srgbClr val="142D55"/>
                </a:solidFill>
              </a:rPr>
              <a:t>deines</a:t>
            </a:r>
            <a:r>
              <a:rPr dirty="0">
                <a:solidFill>
                  <a:srgbClr val="142D55"/>
                </a:solidFill>
              </a:rPr>
              <a:t> </a:t>
            </a:r>
            <a:r>
              <a:rPr dirty="0" err="1">
                <a:solidFill>
                  <a:srgbClr val="142D55"/>
                </a:solidFill>
              </a:rPr>
              <a:t>Zielmarktes</a:t>
            </a:r>
            <a:r>
              <a:rPr dirty="0">
                <a:solidFill>
                  <a:srgbClr val="142D55"/>
                </a:solidFill>
              </a:rPr>
              <a:t>, </a:t>
            </a:r>
            <a:r>
              <a:rPr dirty="0" err="1">
                <a:solidFill>
                  <a:srgbClr val="142D55"/>
                </a:solidFill>
              </a:rPr>
              <a:t>deren</a:t>
            </a:r>
            <a:r>
              <a:rPr dirty="0">
                <a:solidFill>
                  <a:srgbClr val="142D55"/>
                </a:solidFill>
              </a:rPr>
              <a:t> </a:t>
            </a:r>
            <a:r>
              <a:rPr dirty="0" err="1">
                <a:solidFill>
                  <a:srgbClr val="142D55"/>
                </a:solidFill>
              </a:rPr>
              <a:t>Bedürfnisse</a:t>
            </a:r>
            <a:r>
              <a:rPr dirty="0">
                <a:solidFill>
                  <a:srgbClr val="142D55"/>
                </a:solidFill>
              </a:rPr>
              <a:t> und </a:t>
            </a:r>
            <a:r>
              <a:rPr dirty="0" err="1">
                <a:solidFill>
                  <a:srgbClr val="142D55"/>
                </a:solidFill>
              </a:rPr>
              <a:t>Vorlieben</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erlangen</a:t>
            </a:r>
            <a:r>
              <a:rPr dirty="0">
                <a:solidFill>
                  <a:srgbClr val="142D55"/>
                </a:solidFill>
              </a:rPr>
              <a:t>.</a:t>
            </a:r>
            <a:r>
              <a:rPr lang="de-DE" dirty="0">
                <a:solidFill>
                  <a:srgbClr val="142D55"/>
                </a:solidFill>
              </a:rPr>
              <a:t> So kannst du verstehen, warum Leute etwas brauchen, wann und wo sie bestimmte Dinge kaufen und wie sie </a:t>
            </a:r>
            <a:r>
              <a:rPr lang="de-DE" dirty="0" err="1">
                <a:solidFill>
                  <a:srgbClr val="142D55"/>
                </a:solidFill>
              </a:rPr>
              <a:t>diesie</a:t>
            </a:r>
            <a:r>
              <a:rPr lang="de-DE" dirty="0">
                <a:solidFill>
                  <a:srgbClr val="142D55"/>
                </a:solidFill>
              </a:rPr>
              <a:t> verwenden. </a:t>
            </a:r>
          </a:p>
          <a:p>
            <a:pPr defTabSz="905255">
              <a:spcBef>
                <a:spcPts val="0"/>
              </a:spcBef>
              <a:defRPr sz="2376">
                <a:solidFill>
                  <a:srgbClr val="C54A9A"/>
                </a:solidFill>
              </a:defRPr>
            </a:pPr>
            <a:endParaRPr dirty="0">
              <a:solidFill>
                <a:srgbClr val="142D55"/>
              </a:solidFill>
            </a:endParaRPr>
          </a:p>
        </p:txBody>
      </p:sp>
      <p:grpSp>
        <p:nvGrpSpPr>
          <p:cNvPr id="756" name="Google Shape;664;p39"/>
          <p:cNvGrpSpPr/>
          <p:nvPr/>
        </p:nvGrpSpPr>
        <p:grpSpPr>
          <a:xfrm>
            <a:off x="145064" y="993608"/>
            <a:ext cx="862937" cy="859492"/>
            <a:chOff x="46" y="46"/>
            <a:chExt cx="862936" cy="859490"/>
          </a:xfrm>
        </p:grpSpPr>
        <p:sp>
          <p:nvSpPr>
            <p:cNvPr id="750" name="Google Shape;665;p39"/>
            <p:cNvSpPr/>
            <p:nvPr/>
          </p:nvSpPr>
          <p:spPr>
            <a:xfrm>
              <a:off x="46" y="46"/>
              <a:ext cx="862937" cy="8594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238" y="28"/>
                  </a:lnTo>
                  <a:lnTo>
                    <a:pt x="9703" y="57"/>
                  </a:lnTo>
                  <a:lnTo>
                    <a:pt x="9168" y="141"/>
                  </a:lnTo>
                  <a:lnTo>
                    <a:pt x="8635" y="225"/>
                  </a:lnTo>
                  <a:lnTo>
                    <a:pt x="8100" y="337"/>
                  </a:lnTo>
                  <a:lnTo>
                    <a:pt x="7594" y="506"/>
                  </a:lnTo>
                  <a:lnTo>
                    <a:pt x="7087" y="674"/>
                  </a:lnTo>
                  <a:lnTo>
                    <a:pt x="6609" y="844"/>
                  </a:lnTo>
                  <a:lnTo>
                    <a:pt x="6131" y="1068"/>
                  </a:lnTo>
                  <a:lnTo>
                    <a:pt x="5653" y="1322"/>
                  </a:lnTo>
                  <a:lnTo>
                    <a:pt x="5203" y="1575"/>
                  </a:lnTo>
                  <a:lnTo>
                    <a:pt x="4753" y="1856"/>
                  </a:lnTo>
                  <a:lnTo>
                    <a:pt x="4331" y="2165"/>
                  </a:lnTo>
                  <a:lnTo>
                    <a:pt x="3937" y="2475"/>
                  </a:lnTo>
                  <a:lnTo>
                    <a:pt x="3543" y="2812"/>
                  </a:lnTo>
                  <a:lnTo>
                    <a:pt x="3178" y="3178"/>
                  </a:lnTo>
                  <a:lnTo>
                    <a:pt x="2812" y="3544"/>
                  </a:lnTo>
                  <a:lnTo>
                    <a:pt x="2475" y="3938"/>
                  </a:lnTo>
                  <a:lnTo>
                    <a:pt x="2165" y="4332"/>
                  </a:lnTo>
                  <a:lnTo>
                    <a:pt x="1856" y="4753"/>
                  </a:lnTo>
                  <a:lnTo>
                    <a:pt x="1575" y="5203"/>
                  </a:lnTo>
                  <a:lnTo>
                    <a:pt x="1321" y="5653"/>
                  </a:lnTo>
                  <a:lnTo>
                    <a:pt x="1068" y="6131"/>
                  </a:lnTo>
                  <a:lnTo>
                    <a:pt x="843" y="6609"/>
                  </a:lnTo>
                  <a:lnTo>
                    <a:pt x="674" y="7087"/>
                  </a:lnTo>
                  <a:lnTo>
                    <a:pt x="506" y="7594"/>
                  </a:lnTo>
                  <a:lnTo>
                    <a:pt x="337" y="8100"/>
                  </a:lnTo>
                  <a:lnTo>
                    <a:pt x="225" y="8634"/>
                  </a:lnTo>
                  <a:lnTo>
                    <a:pt x="141" y="9169"/>
                  </a:lnTo>
                  <a:lnTo>
                    <a:pt x="55" y="9702"/>
                  </a:lnTo>
                  <a:lnTo>
                    <a:pt x="28" y="10237"/>
                  </a:lnTo>
                  <a:lnTo>
                    <a:pt x="0" y="10799"/>
                  </a:lnTo>
                  <a:lnTo>
                    <a:pt x="28" y="11362"/>
                  </a:lnTo>
                  <a:lnTo>
                    <a:pt x="55" y="11896"/>
                  </a:lnTo>
                  <a:lnTo>
                    <a:pt x="141" y="12431"/>
                  </a:lnTo>
                  <a:lnTo>
                    <a:pt x="225" y="12966"/>
                  </a:lnTo>
                  <a:lnTo>
                    <a:pt x="337" y="13499"/>
                  </a:lnTo>
                  <a:lnTo>
                    <a:pt x="506" y="14006"/>
                  </a:lnTo>
                  <a:lnTo>
                    <a:pt x="674" y="14512"/>
                  </a:lnTo>
                  <a:lnTo>
                    <a:pt x="843" y="14990"/>
                  </a:lnTo>
                  <a:lnTo>
                    <a:pt x="1068" y="15468"/>
                  </a:lnTo>
                  <a:lnTo>
                    <a:pt x="1321" y="15946"/>
                  </a:lnTo>
                  <a:lnTo>
                    <a:pt x="1575" y="16397"/>
                  </a:lnTo>
                  <a:lnTo>
                    <a:pt x="1856" y="16847"/>
                  </a:lnTo>
                  <a:lnTo>
                    <a:pt x="2165" y="17268"/>
                  </a:lnTo>
                  <a:lnTo>
                    <a:pt x="2475" y="17662"/>
                  </a:lnTo>
                  <a:lnTo>
                    <a:pt x="2812" y="18056"/>
                  </a:lnTo>
                  <a:lnTo>
                    <a:pt x="3178" y="18421"/>
                  </a:lnTo>
                  <a:lnTo>
                    <a:pt x="3543" y="18787"/>
                  </a:lnTo>
                  <a:lnTo>
                    <a:pt x="3937" y="19124"/>
                  </a:lnTo>
                  <a:lnTo>
                    <a:pt x="4331" y="19434"/>
                  </a:lnTo>
                  <a:lnTo>
                    <a:pt x="4753" y="19743"/>
                  </a:lnTo>
                  <a:lnTo>
                    <a:pt x="5203" y="20025"/>
                  </a:lnTo>
                  <a:lnTo>
                    <a:pt x="5653" y="20278"/>
                  </a:lnTo>
                  <a:lnTo>
                    <a:pt x="6131" y="20531"/>
                  </a:lnTo>
                  <a:lnTo>
                    <a:pt x="6609" y="20756"/>
                  </a:lnTo>
                  <a:lnTo>
                    <a:pt x="7087" y="20924"/>
                  </a:lnTo>
                  <a:lnTo>
                    <a:pt x="7594" y="21093"/>
                  </a:lnTo>
                  <a:lnTo>
                    <a:pt x="8100" y="21262"/>
                  </a:lnTo>
                  <a:lnTo>
                    <a:pt x="8635" y="21375"/>
                  </a:lnTo>
                  <a:lnTo>
                    <a:pt x="9168" y="21459"/>
                  </a:lnTo>
                  <a:lnTo>
                    <a:pt x="9703" y="21543"/>
                  </a:lnTo>
                  <a:lnTo>
                    <a:pt x="10238" y="21571"/>
                  </a:lnTo>
                  <a:lnTo>
                    <a:pt x="10800" y="21600"/>
                  </a:lnTo>
                  <a:lnTo>
                    <a:pt x="11362" y="21571"/>
                  </a:lnTo>
                  <a:lnTo>
                    <a:pt x="11897" y="21543"/>
                  </a:lnTo>
                  <a:lnTo>
                    <a:pt x="12432" y="21459"/>
                  </a:lnTo>
                  <a:lnTo>
                    <a:pt x="12965" y="21375"/>
                  </a:lnTo>
                  <a:lnTo>
                    <a:pt x="13500" y="21262"/>
                  </a:lnTo>
                  <a:lnTo>
                    <a:pt x="14007" y="21093"/>
                  </a:lnTo>
                  <a:lnTo>
                    <a:pt x="14513" y="20924"/>
                  </a:lnTo>
                  <a:lnTo>
                    <a:pt x="14991" y="20756"/>
                  </a:lnTo>
                  <a:lnTo>
                    <a:pt x="15469" y="20531"/>
                  </a:lnTo>
                  <a:lnTo>
                    <a:pt x="15947" y="20278"/>
                  </a:lnTo>
                  <a:lnTo>
                    <a:pt x="16397" y="20025"/>
                  </a:lnTo>
                  <a:lnTo>
                    <a:pt x="16847" y="19743"/>
                  </a:lnTo>
                  <a:lnTo>
                    <a:pt x="17269" y="19434"/>
                  </a:lnTo>
                  <a:lnTo>
                    <a:pt x="17663" y="19124"/>
                  </a:lnTo>
                  <a:lnTo>
                    <a:pt x="18057" y="18787"/>
                  </a:lnTo>
                  <a:lnTo>
                    <a:pt x="18422" y="18421"/>
                  </a:lnTo>
                  <a:lnTo>
                    <a:pt x="18788" y="18056"/>
                  </a:lnTo>
                  <a:lnTo>
                    <a:pt x="19125" y="17662"/>
                  </a:lnTo>
                  <a:lnTo>
                    <a:pt x="19435" y="17268"/>
                  </a:lnTo>
                  <a:lnTo>
                    <a:pt x="19744" y="16847"/>
                  </a:lnTo>
                  <a:lnTo>
                    <a:pt x="20025" y="16397"/>
                  </a:lnTo>
                  <a:lnTo>
                    <a:pt x="20279" y="15946"/>
                  </a:lnTo>
                  <a:lnTo>
                    <a:pt x="20532" y="15468"/>
                  </a:lnTo>
                  <a:lnTo>
                    <a:pt x="20757" y="14990"/>
                  </a:lnTo>
                  <a:lnTo>
                    <a:pt x="20926" y="14512"/>
                  </a:lnTo>
                  <a:lnTo>
                    <a:pt x="21094" y="14006"/>
                  </a:lnTo>
                  <a:lnTo>
                    <a:pt x="21263" y="13499"/>
                  </a:lnTo>
                  <a:lnTo>
                    <a:pt x="21376" y="12966"/>
                  </a:lnTo>
                  <a:lnTo>
                    <a:pt x="21545" y="11896"/>
                  </a:lnTo>
                  <a:lnTo>
                    <a:pt x="21572" y="11362"/>
                  </a:lnTo>
                  <a:lnTo>
                    <a:pt x="21600" y="10799"/>
                  </a:lnTo>
                  <a:lnTo>
                    <a:pt x="21572" y="10237"/>
                  </a:lnTo>
                  <a:lnTo>
                    <a:pt x="21545" y="9702"/>
                  </a:lnTo>
                  <a:lnTo>
                    <a:pt x="21460" y="9169"/>
                  </a:lnTo>
                  <a:lnTo>
                    <a:pt x="21376" y="8634"/>
                  </a:lnTo>
                  <a:lnTo>
                    <a:pt x="21263" y="8100"/>
                  </a:lnTo>
                  <a:lnTo>
                    <a:pt x="21094" y="7594"/>
                  </a:lnTo>
                  <a:lnTo>
                    <a:pt x="20926" y="7087"/>
                  </a:lnTo>
                  <a:lnTo>
                    <a:pt x="20757" y="6609"/>
                  </a:lnTo>
                  <a:lnTo>
                    <a:pt x="20532" y="6131"/>
                  </a:lnTo>
                  <a:lnTo>
                    <a:pt x="20279" y="5653"/>
                  </a:lnTo>
                  <a:lnTo>
                    <a:pt x="20025" y="5203"/>
                  </a:lnTo>
                  <a:lnTo>
                    <a:pt x="19744" y="4753"/>
                  </a:lnTo>
                  <a:lnTo>
                    <a:pt x="19435" y="4332"/>
                  </a:lnTo>
                  <a:lnTo>
                    <a:pt x="19125" y="3938"/>
                  </a:lnTo>
                  <a:lnTo>
                    <a:pt x="18788" y="3544"/>
                  </a:lnTo>
                  <a:lnTo>
                    <a:pt x="18422" y="3178"/>
                  </a:lnTo>
                  <a:lnTo>
                    <a:pt x="18057" y="2812"/>
                  </a:lnTo>
                  <a:lnTo>
                    <a:pt x="17663" y="2475"/>
                  </a:lnTo>
                  <a:lnTo>
                    <a:pt x="17269" y="2165"/>
                  </a:lnTo>
                  <a:lnTo>
                    <a:pt x="16847" y="1856"/>
                  </a:lnTo>
                  <a:lnTo>
                    <a:pt x="16397" y="1575"/>
                  </a:lnTo>
                  <a:lnTo>
                    <a:pt x="15947" y="1322"/>
                  </a:lnTo>
                  <a:lnTo>
                    <a:pt x="15469" y="1068"/>
                  </a:lnTo>
                  <a:lnTo>
                    <a:pt x="14991" y="844"/>
                  </a:lnTo>
                  <a:lnTo>
                    <a:pt x="14513" y="674"/>
                  </a:lnTo>
                  <a:lnTo>
                    <a:pt x="14007" y="506"/>
                  </a:lnTo>
                  <a:lnTo>
                    <a:pt x="13500" y="337"/>
                  </a:lnTo>
                  <a:lnTo>
                    <a:pt x="12965" y="225"/>
                  </a:lnTo>
                  <a:lnTo>
                    <a:pt x="12432" y="141"/>
                  </a:lnTo>
                  <a:lnTo>
                    <a:pt x="11897" y="57"/>
                  </a:lnTo>
                  <a:lnTo>
                    <a:pt x="11362" y="28"/>
                  </a:lnTo>
                  <a:lnTo>
                    <a:pt x="1080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51" name="Google Shape;666;p39"/>
            <p:cNvSpPr/>
            <p:nvPr/>
          </p:nvSpPr>
          <p:spPr>
            <a:xfrm>
              <a:off x="500073" y="218261"/>
              <a:ext cx="35941" cy="34693"/>
            </a:xfrm>
            <a:custGeom>
              <a:avLst/>
              <a:gdLst/>
              <a:ahLst/>
              <a:cxnLst>
                <a:cxn ang="0">
                  <a:pos x="wd2" y="hd2"/>
                </a:cxn>
                <a:cxn ang="5400000">
                  <a:pos x="wd2" y="hd2"/>
                </a:cxn>
                <a:cxn ang="10800000">
                  <a:pos x="wd2" y="hd2"/>
                </a:cxn>
                <a:cxn ang="16200000">
                  <a:pos x="wd2" y="hd2"/>
                </a:cxn>
              </a:cxnLst>
              <a:rect l="0" t="0" r="r" b="b"/>
              <a:pathLst>
                <a:path w="21600" h="21600" extrusionOk="0">
                  <a:moveTo>
                    <a:pt x="16193" y="0"/>
                  </a:moveTo>
                  <a:lnTo>
                    <a:pt x="18217" y="687"/>
                  </a:lnTo>
                  <a:lnTo>
                    <a:pt x="19576" y="1402"/>
                  </a:lnTo>
                  <a:lnTo>
                    <a:pt x="20935" y="3490"/>
                  </a:lnTo>
                  <a:lnTo>
                    <a:pt x="21600" y="5579"/>
                  </a:lnTo>
                  <a:lnTo>
                    <a:pt x="20935" y="7667"/>
                  </a:lnTo>
                  <a:lnTo>
                    <a:pt x="19576" y="11158"/>
                  </a:lnTo>
                  <a:lnTo>
                    <a:pt x="18217" y="13933"/>
                  </a:lnTo>
                  <a:lnTo>
                    <a:pt x="16193" y="16021"/>
                  </a:lnTo>
                  <a:lnTo>
                    <a:pt x="13503" y="18110"/>
                  </a:lnTo>
                  <a:lnTo>
                    <a:pt x="10786" y="20198"/>
                  </a:lnTo>
                  <a:lnTo>
                    <a:pt x="8097" y="21600"/>
                  </a:lnTo>
                  <a:lnTo>
                    <a:pt x="3355" y="21600"/>
                  </a:lnTo>
                  <a:lnTo>
                    <a:pt x="2024" y="20198"/>
                  </a:lnTo>
                  <a:lnTo>
                    <a:pt x="665" y="18110"/>
                  </a:lnTo>
                  <a:lnTo>
                    <a:pt x="0" y="16021"/>
                  </a:lnTo>
                  <a:lnTo>
                    <a:pt x="665" y="13933"/>
                  </a:lnTo>
                  <a:lnTo>
                    <a:pt x="2024" y="11158"/>
                  </a:lnTo>
                  <a:lnTo>
                    <a:pt x="3355" y="7667"/>
                  </a:lnTo>
                  <a:lnTo>
                    <a:pt x="5407" y="5579"/>
                  </a:lnTo>
                  <a:lnTo>
                    <a:pt x="10786" y="1402"/>
                  </a:lnTo>
                  <a:lnTo>
                    <a:pt x="13503" y="687"/>
                  </a:lnTo>
                  <a:lnTo>
                    <a:pt x="16193"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52" name="Google Shape;667;p39"/>
            <p:cNvSpPr/>
            <p:nvPr/>
          </p:nvSpPr>
          <p:spPr>
            <a:xfrm>
              <a:off x="4521" y="113082"/>
              <a:ext cx="328124" cy="645734"/>
            </a:xfrm>
            <a:custGeom>
              <a:avLst/>
              <a:gdLst/>
              <a:ahLst/>
              <a:cxnLst>
                <a:cxn ang="0">
                  <a:pos x="wd2" y="hd2"/>
                </a:cxn>
                <a:cxn ang="5400000">
                  <a:pos x="wd2" y="hd2"/>
                </a:cxn>
                <a:cxn ang="10800000">
                  <a:pos x="wd2" y="hd2"/>
                </a:cxn>
                <a:cxn ang="16200000">
                  <a:pos x="wd2" y="hd2"/>
                </a:cxn>
              </a:cxnLst>
              <a:rect l="0" t="0" r="r" b="b"/>
              <a:pathLst>
                <a:path w="21600" h="21600" extrusionOk="0">
                  <a:moveTo>
                    <a:pt x="7842" y="1197"/>
                  </a:moveTo>
                  <a:lnTo>
                    <a:pt x="9099" y="1197"/>
                  </a:lnTo>
                  <a:lnTo>
                    <a:pt x="9764" y="1273"/>
                  </a:lnTo>
                  <a:lnTo>
                    <a:pt x="10284" y="1348"/>
                  </a:lnTo>
                  <a:lnTo>
                    <a:pt x="10651" y="1460"/>
                  </a:lnTo>
                  <a:lnTo>
                    <a:pt x="10949" y="1572"/>
                  </a:lnTo>
                  <a:lnTo>
                    <a:pt x="11243" y="1609"/>
                  </a:lnTo>
                  <a:lnTo>
                    <a:pt x="11541" y="1572"/>
                  </a:lnTo>
                  <a:lnTo>
                    <a:pt x="11836" y="1460"/>
                  </a:lnTo>
                  <a:lnTo>
                    <a:pt x="12057" y="1348"/>
                  </a:lnTo>
                  <a:lnTo>
                    <a:pt x="12428" y="1273"/>
                  </a:lnTo>
                  <a:lnTo>
                    <a:pt x="12722" y="1197"/>
                  </a:lnTo>
                  <a:lnTo>
                    <a:pt x="12944" y="1197"/>
                  </a:lnTo>
                  <a:lnTo>
                    <a:pt x="13315" y="1122"/>
                  </a:lnTo>
                  <a:lnTo>
                    <a:pt x="13685" y="1010"/>
                  </a:lnTo>
                  <a:lnTo>
                    <a:pt x="14202" y="824"/>
                  </a:lnTo>
                  <a:lnTo>
                    <a:pt x="14721" y="598"/>
                  </a:lnTo>
                  <a:lnTo>
                    <a:pt x="15313" y="374"/>
                  </a:lnTo>
                  <a:lnTo>
                    <a:pt x="16051" y="188"/>
                  </a:lnTo>
                  <a:lnTo>
                    <a:pt x="16792" y="74"/>
                  </a:lnTo>
                  <a:lnTo>
                    <a:pt x="17606" y="0"/>
                  </a:lnTo>
                  <a:lnTo>
                    <a:pt x="17901" y="37"/>
                  </a:lnTo>
                  <a:lnTo>
                    <a:pt x="18198" y="74"/>
                  </a:lnTo>
                  <a:lnTo>
                    <a:pt x="18344" y="112"/>
                  </a:lnTo>
                  <a:lnTo>
                    <a:pt x="18493" y="188"/>
                  </a:lnTo>
                  <a:lnTo>
                    <a:pt x="18493" y="374"/>
                  </a:lnTo>
                  <a:lnTo>
                    <a:pt x="18344" y="486"/>
                  </a:lnTo>
                  <a:lnTo>
                    <a:pt x="18198" y="598"/>
                  </a:lnTo>
                  <a:lnTo>
                    <a:pt x="17752" y="861"/>
                  </a:lnTo>
                  <a:lnTo>
                    <a:pt x="17530" y="1085"/>
                  </a:lnTo>
                  <a:lnTo>
                    <a:pt x="17457" y="1310"/>
                  </a:lnTo>
                  <a:lnTo>
                    <a:pt x="17530" y="1422"/>
                  </a:lnTo>
                  <a:lnTo>
                    <a:pt x="17606" y="1460"/>
                  </a:lnTo>
                  <a:lnTo>
                    <a:pt x="17828" y="1609"/>
                  </a:lnTo>
                  <a:lnTo>
                    <a:pt x="17974" y="1758"/>
                  </a:lnTo>
                  <a:lnTo>
                    <a:pt x="18122" y="1909"/>
                  </a:lnTo>
                  <a:lnTo>
                    <a:pt x="18198" y="2058"/>
                  </a:lnTo>
                  <a:lnTo>
                    <a:pt x="18122" y="2209"/>
                  </a:lnTo>
                  <a:lnTo>
                    <a:pt x="17974" y="2358"/>
                  </a:lnTo>
                  <a:lnTo>
                    <a:pt x="17828" y="2508"/>
                  </a:lnTo>
                  <a:lnTo>
                    <a:pt x="17606" y="2658"/>
                  </a:lnTo>
                  <a:lnTo>
                    <a:pt x="17457" y="2694"/>
                  </a:lnTo>
                  <a:lnTo>
                    <a:pt x="16865" y="2694"/>
                  </a:lnTo>
                  <a:lnTo>
                    <a:pt x="16349" y="2545"/>
                  </a:lnTo>
                  <a:lnTo>
                    <a:pt x="15829" y="2358"/>
                  </a:lnTo>
                  <a:lnTo>
                    <a:pt x="15386" y="2133"/>
                  </a:lnTo>
                  <a:lnTo>
                    <a:pt x="14870" y="2021"/>
                  </a:lnTo>
                  <a:lnTo>
                    <a:pt x="14423" y="1984"/>
                  </a:lnTo>
                  <a:lnTo>
                    <a:pt x="14278" y="2021"/>
                  </a:lnTo>
                  <a:lnTo>
                    <a:pt x="14129" y="2058"/>
                  </a:lnTo>
                  <a:lnTo>
                    <a:pt x="13834" y="2170"/>
                  </a:lnTo>
                  <a:lnTo>
                    <a:pt x="13536" y="2283"/>
                  </a:lnTo>
                  <a:lnTo>
                    <a:pt x="13242" y="2321"/>
                  </a:lnTo>
                  <a:lnTo>
                    <a:pt x="12944" y="2358"/>
                  </a:lnTo>
                  <a:lnTo>
                    <a:pt x="12501" y="2395"/>
                  </a:lnTo>
                  <a:lnTo>
                    <a:pt x="12279" y="2433"/>
                  </a:lnTo>
                  <a:lnTo>
                    <a:pt x="12130" y="2508"/>
                  </a:lnTo>
                  <a:lnTo>
                    <a:pt x="11984" y="2545"/>
                  </a:lnTo>
                  <a:lnTo>
                    <a:pt x="11763" y="2582"/>
                  </a:lnTo>
                  <a:lnTo>
                    <a:pt x="11243" y="2658"/>
                  </a:lnTo>
                  <a:lnTo>
                    <a:pt x="10949" y="2658"/>
                  </a:lnTo>
                  <a:lnTo>
                    <a:pt x="10651" y="2733"/>
                  </a:lnTo>
                  <a:lnTo>
                    <a:pt x="10357" y="2807"/>
                  </a:lnTo>
                  <a:lnTo>
                    <a:pt x="10059" y="2919"/>
                  </a:lnTo>
                  <a:lnTo>
                    <a:pt x="9986" y="2994"/>
                  </a:lnTo>
                  <a:lnTo>
                    <a:pt x="9986" y="3294"/>
                  </a:lnTo>
                  <a:lnTo>
                    <a:pt x="10284" y="3555"/>
                  </a:lnTo>
                  <a:lnTo>
                    <a:pt x="10651" y="3818"/>
                  </a:lnTo>
                  <a:lnTo>
                    <a:pt x="10949" y="3930"/>
                  </a:lnTo>
                  <a:lnTo>
                    <a:pt x="11243" y="3967"/>
                  </a:lnTo>
                  <a:lnTo>
                    <a:pt x="11541" y="4006"/>
                  </a:lnTo>
                  <a:lnTo>
                    <a:pt x="11909" y="4006"/>
                  </a:lnTo>
                  <a:lnTo>
                    <a:pt x="12279" y="3967"/>
                  </a:lnTo>
                  <a:lnTo>
                    <a:pt x="12577" y="3893"/>
                  </a:lnTo>
                  <a:lnTo>
                    <a:pt x="12944" y="3781"/>
                  </a:lnTo>
                  <a:lnTo>
                    <a:pt x="13242" y="3669"/>
                  </a:lnTo>
                  <a:lnTo>
                    <a:pt x="13834" y="3369"/>
                  </a:lnTo>
                  <a:lnTo>
                    <a:pt x="14423" y="3145"/>
                  </a:lnTo>
                  <a:lnTo>
                    <a:pt x="14943" y="2994"/>
                  </a:lnTo>
                  <a:lnTo>
                    <a:pt x="15313" y="2919"/>
                  </a:lnTo>
                  <a:lnTo>
                    <a:pt x="15535" y="2957"/>
                  </a:lnTo>
                  <a:lnTo>
                    <a:pt x="15681" y="3033"/>
                  </a:lnTo>
                  <a:lnTo>
                    <a:pt x="15829" y="3106"/>
                  </a:lnTo>
                  <a:lnTo>
                    <a:pt x="15829" y="3219"/>
                  </a:lnTo>
                  <a:lnTo>
                    <a:pt x="15902" y="3331"/>
                  </a:lnTo>
                  <a:lnTo>
                    <a:pt x="16051" y="3443"/>
                  </a:lnTo>
                  <a:lnTo>
                    <a:pt x="16200" y="3481"/>
                  </a:lnTo>
                  <a:lnTo>
                    <a:pt x="16422" y="3518"/>
                  </a:lnTo>
                  <a:lnTo>
                    <a:pt x="16716" y="3555"/>
                  </a:lnTo>
                  <a:lnTo>
                    <a:pt x="17014" y="3594"/>
                  </a:lnTo>
                  <a:lnTo>
                    <a:pt x="17309" y="3706"/>
                  </a:lnTo>
                  <a:lnTo>
                    <a:pt x="17606" y="3818"/>
                  </a:lnTo>
                  <a:lnTo>
                    <a:pt x="17752" y="3930"/>
                  </a:lnTo>
                  <a:lnTo>
                    <a:pt x="17828" y="4118"/>
                  </a:lnTo>
                  <a:lnTo>
                    <a:pt x="17752" y="4267"/>
                  </a:lnTo>
                  <a:lnTo>
                    <a:pt x="17606" y="4379"/>
                  </a:lnTo>
                  <a:lnTo>
                    <a:pt x="17309" y="4491"/>
                  </a:lnTo>
                  <a:lnTo>
                    <a:pt x="17014" y="4603"/>
                  </a:lnTo>
                  <a:lnTo>
                    <a:pt x="16716" y="4679"/>
                  </a:lnTo>
                  <a:lnTo>
                    <a:pt x="16422" y="4679"/>
                  </a:lnTo>
                  <a:lnTo>
                    <a:pt x="16127" y="4716"/>
                  </a:lnTo>
                  <a:lnTo>
                    <a:pt x="15681" y="4866"/>
                  </a:lnTo>
                  <a:lnTo>
                    <a:pt x="15164" y="5054"/>
                  </a:lnTo>
                  <a:lnTo>
                    <a:pt x="14721" y="5278"/>
                  </a:lnTo>
                  <a:lnTo>
                    <a:pt x="14202" y="5503"/>
                  </a:lnTo>
                  <a:lnTo>
                    <a:pt x="13685" y="5690"/>
                  </a:lnTo>
                  <a:lnTo>
                    <a:pt x="13315" y="5802"/>
                  </a:lnTo>
                  <a:lnTo>
                    <a:pt x="12944" y="5839"/>
                  </a:lnTo>
                  <a:lnTo>
                    <a:pt x="12577" y="5915"/>
                  </a:lnTo>
                  <a:lnTo>
                    <a:pt x="12057" y="6102"/>
                  </a:lnTo>
                  <a:lnTo>
                    <a:pt x="11316" y="6400"/>
                  </a:lnTo>
                  <a:lnTo>
                    <a:pt x="10578" y="6775"/>
                  </a:lnTo>
                  <a:lnTo>
                    <a:pt x="9543" y="7299"/>
                  </a:lnTo>
                  <a:lnTo>
                    <a:pt x="9172" y="7448"/>
                  </a:lnTo>
                  <a:lnTo>
                    <a:pt x="8729" y="7636"/>
                  </a:lnTo>
                  <a:lnTo>
                    <a:pt x="7766" y="7936"/>
                  </a:lnTo>
                  <a:lnTo>
                    <a:pt x="6879" y="8123"/>
                  </a:lnTo>
                  <a:lnTo>
                    <a:pt x="6436" y="8160"/>
                  </a:lnTo>
                  <a:lnTo>
                    <a:pt x="6065" y="8199"/>
                  </a:lnTo>
                  <a:lnTo>
                    <a:pt x="5327" y="8199"/>
                  </a:lnTo>
                  <a:lnTo>
                    <a:pt x="4662" y="8272"/>
                  </a:lnTo>
                  <a:lnTo>
                    <a:pt x="4143" y="8385"/>
                  </a:lnTo>
                  <a:lnTo>
                    <a:pt x="3772" y="8497"/>
                  </a:lnTo>
                  <a:lnTo>
                    <a:pt x="3550" y="8609"/>
                  </a:lnTo>
                  <a:lnTo>
                    <a:pt x="3329" y="8760"/>
                  </a:lnTo>
                  <a:lnTo>
                    <a:pt x="3180" y="8909"/>
                  </a:lnTo>
                  <a:lnTo>
                    <a:pt x="3180" y="9208"/>
                  </a:lnTo>
                  <a:lnTo>
                    <a:pt x="3329" y="9359"/>
                  </a:lnTo>
                  <a:lnTo>
                    <a:pt x="3772" y="9657"/>
                  </a:lnTo>
                  <a:lnTo>
                    <a:pt x="3994" y="9769"/>
                  </a:lnTo>
                  <a:lnTo>
                    <a:pt x="4291" y="9845"/>
                  </a:lnTo>
                  <a:lnTo>
                    <a:pt x="4662" y="9920"/>
                  </a:lnTo>
                  <a:lnTo>
                    <a:pt x="4884" y="9920"/>
                  </a:lnTo>
                  <a:lnTo>
                    <a:pt x="5251" y="9995"/>
                  </a:lnTo>
                  <a:lnTo>
                    <a:pt x="5698" y="10144"/>
                  </a:lnTo>
                  <a:lnTo>
                    <a:pt x="6287" y="10369"/>
                  </a:lnTo>
                  <a:lnTo>
                    <a:pt x="6955" y="10669"/>
                  </a:lnTo>
                  <a:lnTo>
                    <a:pt x="7544" y="10968"/>
                  </a:lnTo>
                  <a:lnTo>
                    <a:pt x="8136" y="11193"/>
                  </a:lnTo>
                  <a:lnTo>
                    <a:pt x="8580" y="11342"/>
                  </a:lnTo>
                  <a:lnTo>
                    <a:pt x="8950" y="11380"/>
                  </a:lnTo>
                  <a:lnTo>
                    <a:pt x="9394" y="11342"/>
                  </a:lnTo>
                  <a:lnTo>
                    <a:pt x="9837" y="11268"/>
                  </a:lnTo>
                  <a:lnTo>
                    <a:pt x="9986" y="11193"/>
                  </a:lnTo>
                  <a:lnTo>
                    <a:pt x="10357" y="11156"/>
                  </a:lnTo>
                  <a:lnTo>
                    <a:pt x="10800" y="11117"/>
                  </a:lnTo>
                  <a:lnTo>
                    <a:pt x="11763" y="11117"/>
                  </a:lnTo>
                  <a:lnTo>
                    <a:pt x="12650" y="11268"/>
                  </a:lnTo>
                  <a:lnTo>
                    <a:pt x="12944" y="11417"/>
                  </a:lnTo>
                  <a:lnTo>
                    <a:pt x="13242" y="11529"/>
                  </a:lnTo>
                  <a:lnTo>
                    <a:pt x="13536" y="11605"/>
                  </a:lnTo>
                  <a:lnTo>
                    <a:pt x="13834" y="11680"/>
                  </a:lnTo>
                  <a:lnTo>
                    <a:pt x="14129" y="11680"/>
                  </a:lnTo>
                  <a:lnTo>
                    <a:pt x="14423" y="11754"/>
                  </a:lnTo>
                  <a:lnTo>
                    <a:pt x="14870" y="11866"/>
                  </a:lnTo>
                  <a:lnTo>
                    <a:pt x="15386" y="12053"/>
                  </a:lnTo>
                  <a:lnTo>
                    <a:pt x="15829" y="12278"/>
                  </a:lnTo>
                  <a:lnTo>
                    <a:pt x="16349" y="12502"/>
                  </a:lnTo>
                  <a:lnTo>
                    <a:pt x="16865" y="12690"/>
                  </a:lnTo>
                  <a:lnTo>
                    <a:pt x="17309" y="12802"/>
                  </a:lnTo>
                  <a:lnTo>
                    <a:pt x="17606" y="12840"/>
                  </a:lnTo>
                  <a:lnTo>
                    <a:pt x="17828" y="12877"/>
                  </a:lnTo>
                  <a:lnTo>
                    <a:pt x="18198" y="12953"/>
                  </a:lnTo>
                  <a:lnTo>
                    <a:pt x="18493" y="13026"/>
                  </a:lnTo>
                  <a:lnTo>
                    <a:pt x="18715" y="13139"/>
                  </a:lnTo>
                  <a:lnTo>
                    <a:pt x="19009" y="13251"/>
                  </a:lnTo>
                  <a:lnTo>
                    <a:pt x="19307" y="13363"/>
                  </a:lnTo>
                  <a:lnTo>
                    <a:pt x="19602" y="13401"/>
                  </a:lnTo>
                  <a:lnTo>
                    <a:pt x="19899" y="13438"/>
                  </a:lnTo>
                  <a:lnTo>
                    <a:pt x="20194" y="13477"/>
                  </a:lnTo>
                  <a:lnTo>
                    <a:pt x="20491" y="13514"/>
                  </a:lnTo>
                  <a:lnTo>
                    <a:pt x="21081" y="13738"/>
                  </a:lnTo>
                  <a:lnTo>
                    <a:pt x="21302" y="13887"/>
                  </a:lnTo>
                  <a:lnTo>
                    <a:pt x="21451" y="14038"/>
                  </a:lnTo>
                  <a:lnTo>
                    <a:pt x="21600" y="14187"/>
                  </a:lnTo>
                  <a:lnTo>
                    <a:pt x="21600" y="14450"/>
                  </a:lnTo>
                  <a:lnTo>
                    <a:pt x="21451" y="14599"/>
                  </a:lnTo>
                  <a:lnTo>
                    <a:pt x="21302" y="14749"/>
                  </a:lnTo>
                  <a:lnTo>
                    <a:pt x="20859" y="15048"/>
                  </a:lnTo>
                  <a:lnTo>
                    <a:pt x="20637" y="15198"/>
                  </a:lnTo>
                  <a:lnTo>
                    <a:pt x="20491" y="15347"/>
                  </a:lnTo>
                  <a:lnTo>
                    <a:pt x="20491" y="15498"/>
                  </a:lnTo>
                  <a:lnTo>
                    <a:pt x="20416" y="15647"/>
                  </a:lnTo>
                  <a:lnTo>
                    <a:pt x="20121" y="15871"/>
                  </a:lnTo>
                  <a:lnTo>
                    <a:pt x="19750" y="16096"/>
                  </a:lnTo>
                  <a:lnTo>
                    <a:pt x="19307" y="16359"/>
                  </a:lnTo>
                  <a:lnTo>
                    <a:pt x="18864" y="16620"/>
                  </a:lnTo>
                  <a:lnTo>
                    <a:pt x="18493" y="16846"/>
                  </a:lnTo>
                  <a:lnTo>
                    <a:pt x="18271" y="17070"/>
                  </a:lnTo>
                  <a:lnTo>
                    <a:pt x="18198" y="17219"/>
                  </a:lnTo>
                  <a:lnTo>
                    <a:pt x="18050" y="17407"/>
                  </a:lnTo>
                  <a:lnTo>
                    <a:pt x="17828" y="17631"/>
                  </a:lnTo>
                  <a:lnTo>
                    <a:pt x="17457" y="17856"/>
                  </a:lnTo>
                  <a:lnTo>
                    <a:pt x="17014" y="18119"/>
                  </a:lnTo>
                  <a:lnTo>
                    <a:pt x="16571" y="18343"/>
                  </a:lnTo>
                  <a:lnTo>
                    <a:pt x="16200" y="18604"/>
                  </a:lnTo>
                  <a:lnTo>
                    <a:pt x="15829" y="18979"/>
                  </a:lnTo>
                  <a:lnTo>
                    <a:pt x="15757" y="19128"/>
                  </a:lnTo>
                  <a:lnTo>
                    <a:pt x="15608" y="19316"/>
                  </a:lnTo>
                  <a:lnTo>
                    <a:pt x="15313" y="19540"/>
                  </a:lnTo>
                  <a:lnTo>
                    <a:pt x="15016" y="19728"/>
                  </a:lnTo>
                  <a:lnTo>
                    <a:pt x="14645" y="19915"/>
                  </a:lnTo>
                  <a:lnTo>
                    <a:pt x="14350" y="20101"/>
                  </a:lnTo>
                  <a:lnTo>
                    <a:pt x="14202" y="20289"/>
                  </a:lnTo>
                  <a:lnTo>
                    <a:pt x="14129" y="20440"/>
                  </a:lnTo>
                  <a:lnTo>
                    <a:pt x="14202" y="20701"/>
                  </a:lnTo>
                  <a:lnTo>
                    <a:pt x="14278" y="20813"/>
                  </a:lnTo>
                  <a:lnTo>
                    <a:pt x="14423" y="20888"/>
                  </a:lnTo>
                  <a:lnTo>
                    <a:pt x="14499" y="20964"/>
                  </a:lnTo>
                  <a:lnTo>
                    <a:pt x="14645" y="21076"/>
                  </a:lnTo>
                  <a:lnTo>
                    <a:pt x="14721" y="21337"/>
                  </a:lnTo>
                  <a:lnTo>
                    <a:pt x="14645" y="21449"/>
                  </a:lnTo>
                  <a:lnTo>
                    <a:pt x="14499" y="21525"/>
                  </a:lnTo>
                  <a:lnTo>
                    <a:pt x="14350" y="21600"/>
                  </a:lnTo>
                  <a:lnTo>
                    <a:pt x="13834" y="21600"/>
                  </a:lnTo>
                  <a:lnTo>
                    <a:pt x="13536" y="21525"/>
                  </a:lnTo>
                  <a:lnTo>
                    <a:pt x="13242" y="21449"/>
                  </a:lnTo>
                  <a:lnTo>
                    <a:pt x="12944" y="21337"/>
                  </a:lnTo>
                  <a:lnTo>
                    <a:pt x="12722" y="21150"/>
                  </a:lnTo>
                  <a:lnTo>
                    <a:pt x="12577" y="20925"/>
                  </a:lnTo>
                  <a:lnTo>
                    <a:pt x="12428" y="20701"/>
                  </a:lnTo>
                  <a:lnTo>
                    <a:pt x="12428" y="20440"/>
                  </a:lnTo>
                  <a:lnTo>
                    <a:pt x="12352" y="20214"/>
                  </a:lnTo>
                  <a:lnTo>
                    <a:pt x="12206" y="19952"/>
                  </a:lnTo>
                  <a:lnTo>
                    <a:pt x="12057" y="19728"/>
                  </a:lnTo>
                  <a:lnTo>
                    <a:pt x="11836" y="19577"/>
                  </a:lnTo>
                  <a:lnTo>
                    <a:pt x="11687" y="19503"/>
                  </a:lnTo>
                  <a:lnTo>
                    <a:pt x="11614" y="19353"/>
                  </a:lnTo>
                  <a:lnTo>
                    <a:pt x="11392" y="18979"/>
                  </a:lnTo>
                  <a:lnTo>
                    <a:pt x="11316" y="18529"/>
                  </a:lnTo>
                  <a:lnTo>
                    <a:pt x="11243" y="18006"/>
                  </a:lnTo>
                  <a:lnTo>
                    <a:pt x="11243" y="17369"/>
                  </a:lnTo>
                  <a:lnTo>
                    <a:pt x="11095" y="17070"/>
                  </a:lnTo>
                  <a:lnTo>
                    <a:pt x="11022" y="16808"/>
                  </a:lnTo>
                  <a:lnTo>
                    <a:pt x="10800" y="16508"/>
                  </a:lnTo>
                  <a:lnTo>
                    <a:pt x="10578" y="16246"/>
                  </a:lnTo>
                  <a:lnTo>
                    <a:pt x="10357" y="16022"/>
                  </a:lnTo>
                  <a:lnTo>
                    <a:pt x="10059" y="15798"/>
                  </a:lnTo>
                  <a:lnTo>
                    <a:pt x="9837" y="15647"/>
                  </a:lnTo>
                  <a:lnTo>
                    <a:pt x="9248" y="15310"/>
                  </a:lnTo>
                  <a:lnTo>
                    <a:pt x="8802" y="15011"/>
                  </a:lnTo>
                  <a:lnTo>
                    <a:pt x="8507" y="14786"/>
                  </a:lnTo>
                  <a:lnTo>
                    <a:pt x="8358" y="14599"/>
                  </a:lnTo>
                  <a:lnTo>
                    <a:pt x="8285" y="14374"/>
                  </a:lnTo>
                  <a:lnTo>
                    <a:pt x="8212" y="14262"/>
                  </a:lnTo>
                  <a:lnTo>
                    <a:pt x="8064" y="14187"/>
                  </a:lnTo>
                  <a:lnTo>
                    <a:pt x="7991" y="14075"/>
                  </a:lnTo>
                  <a:lnTo>
                    <a:pt x="7842" y="13887"/>
                  </a:lnTo>
                  <a:lnTo>
                    <a:pt x="7842" y="13663"/>
                  </a:lnTo>
                  <a:lnTo>
                    <a:pt x="7766" y="13438"/>
                  </a:lnTo>
                  <a:lnTo>
                    <a:pt x="7842" y="13214"/>
                  </a:lnTo>
                  <a:lnTo>
                    <a:pt x="7842" y="12990"/>
                  </a:lnTo>
                  <a:lnTo>
                    <a:pt x="7991" y="12802"/>
                  </a:lnTo>
                  <a:lnTo>
                    <a:pt x="8064" y="12727"/>
                  </a:lnTo>
                  <a:lnTo>
                    <a:pt x="8212" y="12614"/>
                  </a:lnTo>
                  <a:lnTo>
                    <a:pt x="8285" y="12541"/>
                  </a:lnTo>
                  <a:lnTo>
                    <a:pt x="8358" y="12278"/>
                  </a:lnTo>
                  <a:lnTo>
                    <a:pt x="8285" y="12017"/>
                  </a:lnTo>
                  <a:lnTo>
                    <a:pt x="8212" y="11904"/>
                  </a:lnTo>
                  <a:lnTo>
                    <a:pt x="8064" y="11829"/>
                  </a:lnTo>
                  <a:lnTo>
                    <a:pt x="7915" y="11792"/>
                  </a:lnTo>
                  <a:lnTo>
                    <a:pt x="7693" y="11717"/>
                  </a:lnTo>
                  <a:lnTo>
                    <a:pt x="7177" y="11680"/>
                  </a:lnTo>
                  <a:lnTo>
                    <a:pt x="6879" y="11642"/>
                  </a:lnTo>
                  <a:lnTo>
                    <a:pt x="6436" y="11529"/>
                  </a:lnTo>
                  <a:lnTo>
                    <a:pt x="5992" y="11342"/>
                  </a:lnTo>
                  <a:lnTo>
                    <a:pt x="5473" y="11117"/>
                  </a:lnTo>
                  <a:lnTo>
                    <a:pt x="4957" y="10893"/>
                  </a:lnTo>
                  <a:lnTo>
                    <a:pt x="4513" y="10705"/>
                  </a:lnTo>
                  <a:lnTo>
                    <a:pt x="4070" y="10556"/>
                  </a:lnTo>
                  <a:lnTo>
                    <a:pt x="3772" y="10519"/>
                  </a:lnTo>
                  <a:lnTo>
                    <a:pt x="3405" y="10444"/>
                  </a:lnTo>
                  <a:lnTo>
                    <a:pt x="2812" y="10257"/>
                  </a:lnTo>
                  <a:lnTo>
                    <a:pt x="2144" y="9995"/>
                  </a:lnTo>
                  <a:lnTo>
                    <a:pt x="1406" y="9657"/>
                  </a:lnTo>
                  <a:lnTo>
                    <a:pt x="519" y="9096"/>
                  </a:lnTo>
                  <a:lnTo>
                    <a:pt x="0" y="8760"/>
                  </a:lnTo>
                  <a:lnTo>
                    <a:pt x="0" y="8796"/>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53" name="Google Shape;668;p39"/>
            <p:cNvSpPr/>
            <p:nvPr/>
          </p:nvSpPr>
          <p:spPr>
            <a:xfrm>
              <a:off x="346115" y="113082"/>
              <a:ext cx="159541" cy="87260"/>
            </a:xfrm>
            <a:custGeom>
              <a:avLst/>
              <a:gdLst/>
              <a:ahLst/>
              <a:cxnLst>
                <a:cxn ang="0">
                  <a:pos x="wd2" y="hd2"/>
                </a:cxn>
                <a:cxn ang="5400000">
                  <a:pos x="wd2" y="hd2"/>
                </a:cxn>
                <a:cxn ang="10800000">
                  <a:pos x="wd2" y="hd2"/>
                </a:cxn>
                <a:cxn ang="16200000">
                  <a:pos x="wd2" y="hd2"/>
                </a:cxn>
              </a:cxnLst>
              <a:rect l="0" t="0" r="r" b="b"/>
              <a:pathLst>
                <a:path w="21600" h="21600" extrusionOk="0">
                  <a:moveTo>
                    <a:pt x="12630" y="15230"/>
                  </a:moveTo>
                  <a:lnTo>
                    <a:pt x="12018" y="16061"/>
                  </a:lnTo>
                  <a:lnTo>
                    <a:pt x="11412" y="16891"/>
                  </a:lnTo>
                  <a:lnTo>
                    <a:pt x="10800" y="17175"/>
                  </a:lnTo>
                  <a:lnTo>
                    <a:pt x="10194" y="17448"/>
                  </a:lnTo>
                  <a:lnTo>
                    <a:pt x="9738" y="17448"/>
                  </a:lnTo>
                  <a:lnTo>
                    <a:pt x="9126" y="18006"/>
                  </a:lnTo>
                  <a:lnTo>
                    <a:pt x="8370" y="18836"/>
                  </a:lnTo>
                  <a:lnTo>
                    <a:pt x="7914" y="19666"/>
                  </a:lnTo>
                  <a:lnTo>
                    <a:pt x="7302" y="20497"/>
                  </a:lnTo>
                  <a:lnTo>
                    <a:pt x="6696" y="21054"/>
                  </a:lnTo>
                  <a:lnTo>
                    <a:pt x="6084" y="21600"/>
                  </a:lnTo>
                  <a:lnTo>
                    <a:pt x="4866" y="21600"/>
                  </a:lnTo>
                  <a:lnTo>
                    <a:pt x="4260" y="21054"/>
                  </a:lnTo>
                  <a:lnTo>
                    <a:pt x="3654" y="20497"/>
                  </a:lnTo>
                  <a:lnTo>
                    <a:pt x="3198" y="19666"/>
                  </a:lnTo>
                  <a:lnTo>
                    <a:pt x="2736" y="18563"/>
                  </a:lnTo>
                  <a:lnTo>
                    <a:pt x="2586" y="17448"/>
                  </a:lnTo>
                  <a:lnTo>
                    <a:pt x="2736" y="16345"/>
                  </a:lnTo>
                  <a:lnTo>
                    <a:pt x="3198" y="15230"/>
                  </a:lnTo>
                  <a:lnTo>
                    <a:pt x="3654" y="14127"/>
                  </a:lnTo>
                  <a:lnTo>
                    <a:pt x="3954" y="13012"/>
                  </a:lnTo>
                  <a:lnTo>
                    <a:pt x="4260" y="11909"/>
                  </a:lnTo>
                  <a:lnTo>
                    <a:pt x="4260" y="10806"/>
                  </a:lnTo>
                  <a:lnTo>
                    <a:pt x="4110" y="9134"/>
                  </a:lnTo>
                  <a:lnTo>
                    <a:pt x="3954" y="8303"/>
                  </a:lnTo>
                  <a:lnTo>
                    <a:pt x="3348" y="7200"/>
                  </a:lnTo>
                  <a:lnTo>
                    <a:pt x="2892" y="6927"/>
                  </a:lnTo>
                  <a:lnTo>
                    <a:pt x="1980" y="6643"/>
                  </a:lnTo>
                  <a:lnTo>
                    <a:pt x="912" y="6370"/>
                  </a:lnTo>
                  <a:lnTo>
                    <a:pt x="456" y="5812"/>
                  </a:lnTo>
                  <a:lnTo>
                    <a:pt x="150" y="5539"/>
                  </a:lnTo>
                  <a:lnTo>
                    <a:pt x="0" y="4982"/>
                  </a:lnTo>
                  <a:lnTo>
                    <a:pt x="150" y="4152"/>
                  </a:lnTo>
                  <a:lnTo>
                    <a:pt x="306" y="3321"/>
                  </a:lnTo>
                  <a:lnTo>
                    <a:pt x="762" y="2218"/>
                  </a:lnTo>
                  <a:lnTo>
                    <a:pt x="1068" y="1934"/>
                  </a:lnTo>
                  <a:lnTo>
                    <a:pt x="1674" y="1388"/>
                  </a:lnTo>
                  <a:lnTo>
                    <a:pt x="3198" y="830"/>
                  </a:lnTo>
                  <a:lnTo>
                    <a:pt x="5022" y="273"/>
                  </a:lnTo>
                  <a:lnTo>
                    <a:pt x="7152" y="0"/>
                  </a:lnTo>
                  <a:lnTo>
                    <a:pt x="15672" y="0"/>
                  </a:lnTo>
                  <a:lnTo>
                    <a:pt x="17802" y="273"/>
                  </a:lnTo>
                  <a:lnTo>
                    <a:pt x="19626" y="546"/>
                  </a:lnTo>
                  <a:lnTo>
                    <a:pt x="20844" y="830"/>
                  </a:lnTo>
                  <a:lnTo>
                    <a:pt x="21450" y="1103"/>
                  </a:lnTo>
                  <a:lnTo>
                    <a:pt x="21600" y="1388"/>
                  </a:lnTo>
                  <a:lnTo>
                    <a:pt x="20994" y="3594"/>
                  </a:lnTo>
                  <a:lnTo>
                    <a:pt x="20232" y="5539"/>
                  </a:lnTo>
                  <a:lnTo>
                    <a:pt x="19170" y="7757"/>
                  </a:lnTo>
                  <a:lnTo>
                    <a:pt x="17952" y="9691"/>
                  </a:lnTo>
                  <a:lnTo>
                    <a:pt x="16734" y="11352"/>
                  </a:lnTo>
                  <a:lnTo>
                    <a:pt x="15672" y="12739"/>
                  </a:lnTo>
                  <a:lnTo>
                    <a:pt x="15060" y="13012"/>
                  </a:lnTo>
                  <a:lnTo>
                    <a:pt x="14454" y="13297"/>
                  </a:lnTo>
                  <a:lnTo>
                    <a:pt x="13842" y="13570"/>
                  </a:lnTo>
                  <a:lnTo>
                    <a:pt x="12630" y="1523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54" name="Google Shape;669;p39"/>
            <p:cNvSpPr/>
            <p:nvPr/>
          </p:nvSpPr>
          <p:spPr>
            <a:xfrm>
              <a:off x="768633" y="561828"/>
              <a:ext cx="34834" cy="63779"/>
            </a:xfrm>
            <a:custGeom>
              <a:avLst/>
              <a:gdLst/>
              <a:ahLst/>
              <a:cxnLst>
                <a:cxn ang="0">
                  <a:pos x="wd2" y="hd2"/>
                </a:cxn>
                <a:cxn ang="5400000">
                  <a:pos x="wd2" y="hd2"/>
                </a:cxn>
                <a:cxn ang="10800000">
                  <a:pos x="wd2" y="hd2"/>
                </a:cxn>
                <a:cxn ang="16200000">
                  <a:pos x="wd2" y="hd2"/>
                </a:cxn>
              </a:cxnLst>
              <a:rect l="0" t="0" r="r" b="b"/>
              <a:pathLst>
                <a:path w="21600" h="21600" extrusionOk="0">
                  <a:moveTo>
                    <a:pt x="16708" y="10613"/>
                  </a:moveTo>
                  <a:lnTo>
                    <a:pt x="14619" y="12123"/>
                  </a:lnTo>
                  <a:lnTo>
                    <a:pt x="12531" y="13648"/>
                  </a:lnTo>
                  <a:lnTo>
                    <a:pt x="11129" y="15157"/>
                  </a:lnTo>
                  <a:lnTo>
                    <a:pt x="11129" y="16682"/>
                  </a:lnTo>
                  <a:lnTo>
                    <a:pt x="10442" y="18954"/>
                  </a:lnTo>
                  <a:lnTo>
                    <a:pt x="9041" y="20090"/>
                  </a:lnTo>
                  <a:lnTo>
                    <a:pt x="8354" y="21227"/>
                  </a:lnTo>
                  <a:lnTo>
                    <a:pt x="6952" y="21600"/>
                  </a:lnTo>
                  <a:lnTo>
                    <a:pt x="4177" y="21600"/>
                  </a:lnTo>
                  <a:lnTo>
                    <a:pt x="2775" y="21227"/>
                  </a:lnTo>
                  <a:lnTo>
                    <a:pt x="2088" y="20090"/>
                  </a:lnTo>
                  <a:lnTo>
                    <a:pt x="687" y="18192"/>
                  </a:lnTo>
                  <a:lnTo>
                    <a:pt x="687" y="15920"/>
                  </a:lnTo>
                  <a:lnTo>
                    <a:pt x="0" y="13648"/>
                  </a:lnTo>
                  <a:lnTo>
                    <a:pt x="687" y="10987"/>
                  </a:lnTo>
                  <a:lnTo>
                    <a:pt x="2775" y="8341"/>
                  </a:lnTo>
                  <a:lnTo>
                    <a:pt x="4864" y="5680"/>
                  </a:lnTo>
                  <a:lnTo>
                    <a:pt x="8354" y="3408"/>
                  </a:lnTo>
                  <a:lnTo>
                    <a:pt x="11844" y="1899"/>
                  </a:lnTo>
                  <a:lnTo>
                    <a:pt x="14619" y="763"/>
                  </a:lnTo>
                  <a:lnTo>
                    <a:pt x="17394" y="0"/>
                  </a:lnTo>
                  <a:lnTo>
                    <a:pt x="19483" y="373"/>
                  </a:lnTo>
                  <a:lnTo>
                    <a:pt x="20198" y="1136"/>
                  </a:lnTo>
                  <a:lnTo>
                    <a:pt x="20885" y="2272"/>
                  </a:lnTo>
                  <a:lnTo>
                    <a:pt x="21600" y="4933"/>
                  </a:lnTo>
                  <a:lnTo>
                    <a:pt x="21600" y="6069"/>
                  </a:lnTo>
                  <a:lnTo>
                    <a:pt x="20198" y="7579"/>
                  </a:lnTo>
                  <a:lnTo>
                    <a:pt x="18796" y="9477"/>
                  </a:lnTo>
                  <a:lnTo>
                    <a:pt x="16708" y="10613"/>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55" name="Google Shape;670;p39"/>
            <p:cNvSpPr/>
            <p:nvPr/>
          </p:nvSpPr>
          <p:spPr>
            <a:xfrm>
              <a:off x="483187" y="158940"/>
              <a:ext cx="376428" cy="512571"/>
            </a:xfrm>
            <a:custGeom>
              <a:avLst/>
              <a:gdLst/>
              <a:ahLst/>
              <a:cxnLst>
                <a:cxn ang="0">
                  <a:pos x="wd2" y="hd2"/>
                </a:cxn>
                <a:cxn ang="5400000">
                  <a:pos x="wd2" y="hd2"/>
                </a:cxn>
                <a:cxn ang="10800000">
                  <a:pos x="wd2" y="hd2"/>
                </a:cxn>
                <a:cxn ang="16200000">
                  <a:pos x="wd2" y="hd2"/>
                </a:cxn>
              </a:cxnLst>
              <a:rect l="0" t="0" r="r" b="b"/>
              <a:pathLst>
                <a:path w="21600" h="21600" extrusionOk="0">
                  <a:moveTo>
                    <a:pt x="21600" y="9244"/>
                  </a:moveTo>
                  <a:lnTo>
                    <a:pt x="20117" y="9103"/>
                  </a:lnTo>
                  <a:lnTo>
                    <a:pt x="19281" y="9008"/>
                  </a:lnTo>
                  <a:lnTo>
                    <a:pt x="18892" y="8913"/>
                  </a:lnTo>
                  <a:lnTo>
                    <a:pt x="18765" y="8867"/>
                  </a:lnTo>
                  <a:lnTo>
                    <a:pt x="18571" y="8820"/>
                  </a:lnTo>
                  <a:lnTo>
                    <a:pt x="18119" y="8772"/>
                  </a:lnTo>
                  <a:lnTo>
                    <a:pt x="17862" y="8725"/>
                  </a:lnTo>
                  <a:lnTo>
                    <a:pt x="17602" y="8630"/>
                  </a:lnTo>
                  <a:lnTo>
                    <a:pt x="17346" y="8537"/>
                  </a:lnTo>
                  <a:lnTo>
                    <a:pt x="17086" y="8396"/>
                  </a:lnTo>
                  <a:lnTo>
                    <a:pt x="16893" y="8253"/>
                  </a:lnTo>
                  <a:lnTo>
                    <a:pt x="16700" y="8160"/>
                  </a:lnTo>
                  <a:lnTo>
                    <a:pt x="16506" y="8160"/>
                  </a:lnTo>
                  <a:lnTo>
                    <a:pt x="16379" y="8206"/>
                  </a:lnTo>
                  <a:lnTo>
                    <a:pt x="16313" y="8301"/>
                  </a:lnTo>
                  <a:lnTo>
                    <a:pt x="16313" y="8442"/>
                  </a:lnTo>
                  <a:lnTo>
                    <a:pt x="16443" y="8584"/>
                  </a:lnTo>
                  <a:lnTo>
                    <a:pt x="16636" y="8772"/>
                  </a:lnTo>
                  <a:lnTo>
                    <a:pt x="16829" y="8913"/>
                  </a:lnTo>
                  <a:lnTo>
                    <a:pt x="17086" y="9008"/>
                  </a:lnTo>
                  <a:lnTo>
                    <a:pt x="17409" y="9103"/>
                  </a:lnTo>
                  <a:lnTo>
                    <a:pt x="17602" y="9103"/>
                  </a:lnTo>
                  <a:lnTo>
                    <a:pt x="17862" y="9149"/>
                  </a:lnTo>
                  <a:lnTo>
                    <a:pt x="18119" y="9244"/>
                  </a:lnTo>
                  <a:lnTo>
                    <a:pt x="18378" y="9339"/>
                  </a:lnTo>
                  <a:lnTo>
                    <a:pt x="18635" y="9480"/>
                  </a:lnTo>
                  <a:lnTo>
                    <a:pt x="18698" y="9573"/>
                  </a:lnTo>
                  <a:lnTo>
                    <a:pt x="18765" y="9668"/>
                  </a:lnTo>
                  <a:lnTo>
                    <a:pt x="18698" y="9951"/>
                  </a:lnTo>
                  <a:lnTo>
                    <a:pt x="18442" y="10282"/>
                  </a:lnTo>
                  <a:lnTo>
                    <a:pt x="18119" y="10611"/>
                  </a:lnTo>
                  <a:lnTo>
                    <a:pt x="17669" y="10894"/>
                  </a:lnTo>
                  <a:lnTo>
                    <a:pt x="17282" y="11130"/>
                  </a:lnTo>
                  <a:lnTo>
                    <a:pt x="16893" y="11272"/>
                  </a:lnTo>
                  <a:lnTo>
                    <a:pt x="16636" y="11320"/>
                  </a:lnTo>
                  <a:lnTo>
                    <a:pt x="16183" y="11366"/>
                  </a:lnTo>
                  <a:lnTo>
                    <a:pt x="15990" y="11413"/>
                  </a:lnTo>
                  <a:lnTo>
                    <a:pt x="15863" y="11508"/>
                  </a:lnTo>
                  <a:lnTo>
                    <a:pt x="15733" y="11554"/>
                  </a:lnTo>
                  <a:lnTo>
                    <a:pt x="15604" y="11603"/>
                  </a:lnTo>
                  <a:lnTo>
                    <a:pt x="15477" y="11554"/>
                  </a:lnTo>
                  <a:lnTo>
                    <a:pt x="15347" y="11508"/>
                  </a:lnTo>
                  <a:lnTo>
                    <a:pt x="15283" y="11413"/>
                  </a:lnTo>
                  <a:lnTo>
                    <a:pt x="15154" y="11272"/>
                  </a:lnTo>
                  <a:lnTo>
                    <a:pt x="15087" y="10942"/>
                  </a:lnTo>
                  <a:lnTo>
                    <a:pt x="15024" y="10753"/>
                  </a:lnTo>
                  <a:lnTo>
                    <a:pt x="14831" y="10470"/>
                  </a:lnTo>
                  <a:lnTo>
                    <a:pt x="14508" y="10187"/>
                  </a:lnTo>
                  <a:lnTo>
                    <a:pt x="14121" y="9858"/>
                  </a:lnTo>
                  <a:lnTo>
                    <a:pt x="13735" y="9527"/>
                  </a:lnTo>
                  <a:lnTo>
                    <a:pt x="13412" y="9244"/>
                  </a:lnTo>
                  <a:lnTo>
                    <a:pt x="13155" y="8961"/>
                  </a:lnTo>
                  <a:lnTo>
                    <a:pt x="13089" y="8772"/>
                  </a:lnTo>
                  <a:lnTo>
                    <a:pt x="13089" y="8630"/>
                  </a:lnTo>
                  <a:lnTo>
                    <a:pt x="13025" y="8537"/>
                  </a:lnTo>
                  <a:lnTo>
                    <a:pt x="12962" y="8537"/>
                  </a:lnTo>
                  <a:lnTo>
                    <a:pt x="12832" y="8584"/>
                  </a:lnTo>
                  <a:lnTo>
                    <a:pt x="12768" y="8679"/>
                  </a:lnTo>
                  <a:lnTo>
                    <a:pt x="12639" y="8820"/>
                  </a:lnTo>
                  <a:lnTo>
                    <a:pt x="12575" y="9103"/>
                  </a:lnTo>
                  <a:lnTo>
                    <a:pt x="12639" y="9291"/>
                  </a:lnTo>
                  <a:lnTo>
                    <a:pt x="12832" y="9527"/>
                  </a:lnTo>
                  <a:lnTo>
                    <a:pt x="13025" y="9810"/>
                  </a:lnTo>
                  <a:lnTo>
                    <a:pt x="13348" y="10046"/>
                  </a:lnTo>
                  <a:lnTo>
                    <a:pt x="13605" y="10282"/>
                  </a:lnTo>
                  <a:lnTo>
                    <a:pt x="13864" y="10516"/>
                  </a:lnTo>
                  <a:lnTo>
                    <a:pt x="14058" y="10753"/>
                  </a:lnTo>
                  <a:lnTo>
                    <a:pt x="14121" y="10942"/>
                  </a:lnTo>
                  <a:lnTo>
                    <a:pt x="14121" y="11130"/>
                  </a:lnTo>
                  <a:lnTo>
                    <a:pt x="14251" y="11320"/>
                  </a:lnTo>
                  <a:lnTo>
                    <a:pt x="14381" y="11508"/>
                  </a:lnTo>
                  <a:lnTo>
                    <a:pt x="14574" y="11696"/>
                  </a:lnTo>
                  <a:lnTo>
                    <a:pt x="14894" y="11837"/>
                  </a:lnTo>
                  <a:lnTo>
                    <a:pt x="15283" y="11932"/>
                  </a:lnTo>
                  <a:lnTo>
                    <a:pt x="15670" y="12027"/>
                  </a:lnTo>
                  <a:lnTo>
                    <a:pt x="16120" y="12073"/>
                  </a:lnTo>
                  <a:lnTo>
                    <a:pt x="16506" y="12073"/>
                  </a:lnTo>
                  <a:lnTo>
                    <a:pt x="16829" y="12168"/>
                  </a:lnTo>
                  <a:lnTo>
                    <a:pt x="17023" y="12263"/>
                  </a:lnTo>
                  <a:lnTo>
                    <a:pt x="17086" y="12356"/>
                  </a:lnTo>
                  <a:lnTo>
                    <a:pt x="17086" y="12451"/>
                  </a:lnTo>
                  <a:lnTo>
                    <a:pt x="17023" y="12639"/>
                  </a:lnTo>
                  <a:lnTo>
                    <a:pt x="16700" y="13016"/>
                  </a:lnTo>
                  <a:lnTo>
                    <a:pt x="16183" y="13440"/>
                  </a:lnTo>
                  <a:lnTo>
                    <a:pt x="15024" y="14385"/>
                  </a:lnTo>
                  <a:lnTo>
                    <a:pt x="14574" y="14902"/>
                  </a:lnTo>
                  <a:lnTo>
                    <a:pt x="14185" y="15375"/>
                  </a:lnTo>
                  <a:lnTo>
                    <a:pt x="14121" y="15562"/>
                  </a:lnTo>
                  <a:lnTo>
                    <a:pt x="14121" y="16035"/>
                  </a:lnTo>
                  <a:lnTo>
                    <a:pt x="14185" y="16318"/>
                  </a:lnTo>
                  <a:lnTo>
                    <a:pt x="14251" y="16507"/>
                  </a:lnTo>
                  <a:lnTo>
                    <a:pt x="14381" y="16649"/>
                  </a:lnTo>
                  <a:lnTo>
                    <a:pt x="14444" y="16742"/>
                  </a:lnTo>
                  <a:lnTo>
                    <a:pt x="14508" y="16883"/>
                  </a:lnTo>
                  <a:lnTo>
                    <a:pt x="14574" y="17214"/>
                  </a:lnTo>
                  <a:lnTo>
                    <a:pt x="14508" y="17402"/>
                  </a:lnTo>
                  <a:lnTo>
                    <a:pt x="14251" y="17733"/>
                  </a:lnTo>
                  <a:lnTo>
                    <a:pt x="13864" y="18111"/>
                  </a:lnTo>
                  <a:lnTo>
                    <a:pt x="13348" y="18486"/>
                  </a:lnTo>
                  <a:lnTo>
                    <a:pt x="12832" y="18864"/>
                  </a:lnTo>
                  <a:lnTo>
                    <a:pt x="12445" y="19242"/>
                  </a:lnTo>
                  <a:lnTo>
                    <a:pt x="12186" y="19573"/>
                  </a:lnTo>
                  <a:lnTo>
                    <a:pt x="12059" y="19760"/>
                  </a:lnTo>
                  <a:lnTo>
                    <a:pt x="11993" y="19997"/>
                  </a:lnTo>
                  <a:lnTo>
                    <a:pt x="11799" y="20279"/>
                  </a:lnTo>
                  <a:lnTo>
                    <a:pt x="11479" y="20562"/>
                  </a:lnTo>
                  <a:lnTo>
                    <a:pt x="11090" y="20893"/>
                  </a:lnTo>
                  <a:lnTo>
                    <a:pt x="10640" y="21176"/>
                  </a:lnTo>
                  <a:lnTo>
                    <a:pt x="10253" y="21410"/>
                  </a:lnTo>
                  <a:lnTo>
                    <a:pt x="9867" y="21554"/>
                  </a:lnTo>
                  <a:lnTo>
                    <a:pt x="9544" y="21600"/>
                  </a:lnTo>
                  <a:lnTo>
                    <a:pt x="9351" y="21600"/>
                  </a:lnTo>
                  <a:lnTo>
                    <a:pt x="9091" y="21505"/>
                  </a:lnTo>
                  <a:lnTo>
                    <a:pt x="8834" y="21410"/>
                  </a:lnTo>
                  <a:lnTo>
                    <a:pt x="8578" y="21269"/>
                  </a:lnTo>
                  <a:lnTo>
                    <a:pt x="8384" y="21081"/>
                  </a:lnTo>
                  <a:lnTo>
                    <a:pt x="8188" y="20893"/>
                  </a:lnTo>
                  <a:lnTo>
                    <a:pt x="8125" y="20703"/>
                  </a:lnTo>
                  <a:lnTo>
                    <a:pt x="8061" y="20516"/>
                  </a:lnTo>
                  <a:lnTo>
                    <a:pt x="7995" y="20185"/>
                  </a:lnTo>
                  <a:lnTo>
                    <a:pt x="7932" y="20043"/>
                  </a:lnTo>
                  <a:lnTo>
                    <a:pt x="7802" y="19948"/>
                  </a:lnTo>
                  <a:lnTo>
                    <a:pt x="7738" y="19855"/>
                  </a:lnTo>
                  <a:lnTo>
                    <a:pt x="7609" y="19714"/>
                  </a:lnTo>
                  <a:lnTo>
                    <a:pt x="7545" y="19431"/>
                  </a:lnTo>
                  <a:lnTo>
                    <a:pt x="7482" y="19100"/>
                  </a:lnTo>
                  <a:lnTo>
                    <a:pt x="7415" y="18959"/>
                  </a:lnTo>
                  <a:lnTo>
                    <a:pt x="7286" y="18864"/>
                  </a:lnTo>
                  <a:lnTo>
                    <a:pt x="7222" y="18723"/>
                  </a:lnTo>
                  <a:lnTo>
                    <a:pt x="7159" y="18535"/>
                  </a:lnTo>
                  <a:lnTo>
                    <a:pt x="7092" y="18252"/>
                  </a:lnTo>
                  <a:lnTo>
                    <a:pt x="7029" y="17921"/>
                  </a:lnTo>
                  <a:lnTo>
                    <a:pt x="7092" y="17638"/>
                  </a:lnTo>
                  <a:lnTo>
                    <a:pt x="7159" y="17356"/>
                  </a:lnTo>
                  <a:lnTo>
                    <a:pt x="7222" y="17168"/>
                  </a:lnTo>
                  <a:lnTo>
                    <a:pt x="7286" y="17024"/>
                  </a:lnTo>
                  <a:lnTo>
                    <a:pt x="7415" y="16931"/>
                  </a:lnTo>
                  <a:lnTo>
                    <a:pt x="7482" y="16790"/>
                  </a:lnTo>
                  <a:lnTo>
                    <a:pt x="7545" y="16459"/>
                  </a:lnTo>
                  <a:lnTo>
                    <a:pt x="7482" y="16271"/>
                  </a:lnTo>
                  <a:lnTo>
                    <a:pt x="7352" y="16035"/>
                  </a:lnTo>
                  <a:lnTo>
                    <a:pt x="7092" y="15799"/>
                  </a:lnTo>
                  <a:lnTo>
                    <a:pt x="6836" y="15562"/>
                  </a:lnTo>
                  <a:lnTo>
                    <a:pt x="6513" y="15280"/>
                  </a:lnTo>
                  <a:lnTo>
                    <a:pt x="6256" y="14951"/>
                  </a:lnTo>
                  <a:lnTo>
                    <a:pt x="6126" y="14573"/>
                  </a:lnTo>
                  <a:lnTo>
                    <a:pt x="6063" y="14244"/>
                  </a:lnTo>
                  <a:lnTo>
                    <a:pt x="6063" y="13959"/>
                  </a:lnTo>
                  <a:lnTo>
                    <a:pt x="5996" y="13676"/>
                  </a:lnTo>
                  <a:lnTo>
                    <a:pt x="5869" y="13489"/>
                  </a:lnTo>
                  <a:lnTo>
                    <a:pt x="5803" y="13347"/>
                  </a:lnTo>
                  <a:lnTo>
                    <a:pt x="5676" y="13252"/>
                  </a:lnTo>
                  <a:lnTo>
                    <a:pt x="5483" y="13206"/>
                  </a:lnTo>
                  <a:lnTo>
                    <a:pt x="5030" y="13158"/>
                  </a:lnTo>
                  <a:lnTo>
                    <a:pt x="4644" y="13206"/>
                  </a:lnTo>
                  <a:lnTo>
                    <a:pt x="4450" y="13252"/>
                  </a:lnTo>
                  <a:lnTo>
                    <a:pt x="4321" y="13347"/>
                  </a:lnTo>
                  <a:lnTo>
                    <a:pt x="4127" y="13440"/>
                  </a:lnTo>
                  <a:lnTo>
                    <a:pt x="3804" y="13489"/>
                  </a:lnTo>
                  <a:lnTo>
                    <a:pt x="3418" y="13535"/>
                  </a:lnTo>
                  <a:lnTo>
                    <a:pt x="3031" y="13535"/>
                  </a:lnTo>
                  <a:lnTo>
                    <a:pt x="2581" y="13489"/>
                  </a:lnTo>
                  <a:lnTo>
                    <a:pt x="2065" y="13299"/>
                  </a:lnTo>
                  <a:lnTo>
                    <a:pt x="1485" y="13065"/>
                  </a:lnTo>
                  <a:lnTo>
                    <a:pt x="1032" y="12782"/>
                  </a:lnTo>
                  <a:lnTo>
                    <a:pt x="839" y="12639"/>
                  </a:lnTo>
                  <a:lnTo>
                    <a:pt x="646" y="12404"/>
                  </a:lnTo>
                  <a:lnTo>
                    <a:pt x="323" y="11837"/>
                  </a:lnTo>
                  <a:lnTo>
                    <a:pt x="130" y="11225"/>
                  </a:lnTo>
                  <a:lnTo>
                    <a:pt x="0" y="10611"/>
                  </a:lnTo>
                  <a:lnTo>
                    <a:pt x="66" y="10282"/>
                  </a:lnTo>
                  <a:lnTo>
                    <a:pt x="130" y="9951"/>
                  </a:lnTo>
                  <a:lnTo>
                    <a:pt x="389" y="9291"/>
                  </a:lnTo>
                  <a:lnTo>
                    <a:pt x="582" y="8961"/>
                  </a:lnTo>
                  <a:lnTo>
                    <a:pt x="776" y="8679"/>
                  </a:lnTo>
                  <a:lnTo>
                    <a:pt x="1032" y="8396"/>
                  </a:lnTo>
                  <a:lnTo>
                    <a:pt x="1289" y="8206"/>
                  </a:lnTo>
                  <a:lnTo>
                    <a:pt x="1806" y="7829"/>
                  </a:lnTo>
                  <a:lnTo>
                    <a:pt x="2322" y="7546"/>
                  </a:lnTo>
                  <a:lnTo>
                    <a:pt x="2774" y="7358"/>
                  </a:lnTo>
                  <a:lnTo>
                    <a:pt x="3031" y="7263"/>
                  </a:lnTo>
                  <a:lnTo>
                    <a:pt x="3484" y="7217"/>
                  </a:lnTo>
                  <a:lnTo>
                    <a:pt x="3677" y="7168"/>
                  </a:lnTo>
                  <a:lnTo>
                    <a:pt x="3804" y="7075"/>
                  </a:lnTo>
                  <a:lnTo>
                    <a:pt x="3998" y="7027"/>
                  </a:lnTo>
                  <a:lnTo>
                    <a:pt x="4257" y="6981"/>
                  </a:lnTo>
                  <a:lnTo>
                    <a:pt x="4644" y="6934"/>
                  </a:lnTo>
                  <a:lnTo>
                    <a:pt x="5483" y="6934"/>
                  </a:lnTo>
                  <a:lnTo>
                    <a:pt x="5933" y="7027"/>
                  </a:lnTo>
                  <a:lnTo>
                    <a:pt x="6256" y="7122"/>
                  </a:lnTo>
                  <a:lnTo>
                    <a:pt x="6579" y="7263"/>
                  </a:lnTo>
                  <a:lnTo>
                    <a:pt x="6772" y="7405"/>
                  </a:lnTo>
                  <a:lnTo>
                    <a:pt x="7029" y="7546"/>
                  </a:lnTo>
                  <a:lnTo>
                    <a:pt x="7352" y="7641"/>
                  </a:lnTo>
                  <a:lnTo>
                    <a:pt x="7545" y="7641"/>
                  </a:lnTo>
                  <a:lnTo>
                    <a:pt x="7995" y="7687"/>
                  </a:lnTo>
                  <a:lnTo>
                    <a:pt x="8188" y="7782"/>
                  </a:lnTo>
                  <a:lnTo>
                    <a:pt x="8318" y="7829"/>
                  </a:lnTo>
                  <a:lnTo>
                    <a:pt x="8448" y="7877"/>
                  </a:lnTo>
                  <a:lnTo>
                    <a:pt x="8578" y="7924"/>
                  </a:lnTo>
                  <a:lnTo>
                    <a:pt x="8705" y="7877"/>
                  </a:lnTo>
                  <a:lnTo>
                    <a:pt x="8834" y="7829"/>
                  </a:lnTo>
                  <a:lnTo>
                    <a:pt x="8964" y="7782"/>
                  </a:lnTo>
                  <a:lnTo>
                    <a:pt x="9157" y="7687"/>
                  </a:lnTo>
                  <a:lnTo>
                    <a:pt x="9544" y="7641"/>
                  </a:lnTo>
                  <a:lnTo>
                    <a:pt x="9994" y="7687"/>
                  </a:lnTo>
                  <a:lnTo>
                    <a:pt x="10187" y="7782"/>
                  </a:lnTo>
                  <a:lnTo>
                    <a:pt x="10317" y="7829"/>
                  </a:lnTo>
                  <a:lnTo>
                    <a:pt x="10510" y="7924"/>
                  </a:lnTo>
                  <a:lnTo>
                    <a:pt x="10770" y="7970"/>
                  </a:lnTo>
                  <a:lnTo>
                    <a:pt x="11156" y="8018"/>
                  </a:lnTo>
                  <a:lnTo>
                    <a:pt x="11993" y="8018"/>
                  </a:lnTo>
                  <a:lnTo>
                    <a:pt x="12382" y="7970"/>
                  </a:lnTo>
                  <a:lnTo>
                    <a:pt x="12639" y="7924"/>
                  </a:lnTo>
                  <a:lnTo>
                    <a:pt x="12832" y="7829"/>
                  </a:lnTo>
                  <a:lnTo>
                    <a:pt x="12962" y="7736"/>
                  </a:lnTo>
                  <a:lnTo>
                    <a:pt x="13025" y="7592"/>
                  </a:lnTo>
                  <a:lnTo>
                    <a:pt x="13089" y="7263"/>
                  </a:lnTo>
                  <a:lnTo>
                    <a:pt x="13089" y="7217"/>
                  </a:lnTo>
                  <a:lnTo>
                    <a:pt x="13025" y="7122"/>
                  </a:lnTo>
                  <a:lnTo>
                    <a:pt x="12768" y="7027"/>
                  </a:lnTo>
                  <a:lnTo>
                    <a:pt x="12445" y="6934"/>
                  </a:lnTo>
                  <a:lnTo>
                    <a:pt x="12059" y="6934"/>
                  </a:lnTo>
                  <a:lnTo>
                    <a:pt x="11672" y="6886"/>
                  </a:lnTo>
                  <a:lnTo>
                    <a:pt x="11220" y="6791"/>
                  </a:lnTo>
                  <a:lnTo>
                    <a:pt x="10833" y="6698"/>
                  </a:lnTo>
                  <a:lnTo>
                    <a:pt x="10576" y="6556"/>
                  </a:lnTo>
                  <a:lnTo>
                    <a:pt x="10317" y="6415"/>
                  </a:lnTo>
                  <a:lnTo>
                    <a:pt x="10060" y="6274"/>
                  </a:lnTo>
                  <a:lnTo>
                    <a:pt x="9801" y="6225"/>
                  </a:lnTo>
                  <a:lnTo>
                    <a:pt x="9544" y="6179"/>
                  </a:lnTo>
                  <a:lnTo>
                    <a:pt x="9351" y="6130"/>
                  </a:lnTo>
                  <a:lnTo>
                    <a:pt x="9091" y="6084"/>
                  </a:lnTo>
                  <a:lnTo>
                    <a:pt x="8578" y="5801"/>
                  </a:lnTo>
                  <a:lnTo>
                    <a:pt x="8384" y="5660"/>
                  </a:lnTo>
                  <a:lnTo>
                    <a:pt x="8125" y="5613"/>
                  </a:lnTo>
                  <a:lnTo>
                    <a:pt x="7932" y="5565"/>
                  </a:lnTo>
                  <a:lnTo>
                    <a:pt x="7802" y="5613"/>
                  </a:lnTo>
                  <a:lnTo>
                    <a:pt x="7675" y="5660"/>
                  </a:lnTo>
                  <a:lnTo>
                    <a:pt x="7482" y="5660"/>
                  </a:lnTo>
                  <a:lnTo>
                    <a:pt x="7286" y="5565"/>
                  </a:lnTo>
                  <a:lnTo>
                    <a:pt x="7029" y="5424"/>
                  </a:lnTo>
                  <a:lnTo>
                    <a:pt x="6836" y="5329"/>
                  </a:lnTo>
                  <a:lnTo>
                    <a:pt x="6642" y="5236"/>
                  </a:lnTo>
                  <a:lnTo>
                    <a:pt x="6319" y="5236"/>
                  </a:lnTo>
                  <a:lnTo>
                    <a:pt x="6190" y="5329"/>
                  </a:lnTo>
                  <a:lnTo>
                    <a:pt x="5996" y="5377"/>
                  </a:lnTo>
                  <a:lnTo>
                    <a:pt x="5546" y="5424"/>
                  </a:lnTo>
                  <a:lnTo>
                    <a:pt x="4900" y="5660"/>
                  </a:lnTo>
                  <a:lnTo>
                    <a:pt x="4450" y="5896"/>
                  </a:lnTo>
                  <a:lnTo>
                    <a:pt x="4064" y="6179"/>
                  </a:lnTo>
                  <a:lnTo>
                    <a:pt x="3611" y="6462"/>
                  </a:lnTo>
                  <a:lnTo>
                    <a:pt x="3161" y="6698"/>
                  </a:lnTo>
                  <a:lnTo>
                    <a:pt x="2838" y="6839"/>
                  </a:lnTo>
                  <a:lnTo>
                    <a:pt x="2515" y="6934"/>
                  </a:lnTo>
                  <a:lnTo>
                    <a:pt x="2128" y="6839"/>
                  </a:lnTo>
                  <a:lnTo>
                    <a:pt x="1935" y="6791"/>
                  </a:lnTo>
                  <a:lnTo>
                    <a:pt x="1806" y="6744"/>
                  </a:lnTo>
                  <a:lnTo>
                    <a:pt x="1678" y="6649"/>
                  </a:lnTo>
                  <a:lnTo>
                    <a:pt x="1612" y="6508"/>
                  </a:lnTo>
                  <a:lnTo>
                    <a:pt x="1549" y="6179"/>
                  </a:lnTo>
                  <a:lnTo>
                    <a:pt x="1612" y="5848"/>
                  </a:lnTo>
                  <a:lnTo>
                    <a:pt x="1678" y="5706"/>
                  </a:lnTo>
                  <a:lnTo>
                    <a:pt x="1806" y="5613"/>
                  </a:lnTo>
                  <a:lnTo>
                    <a:pt x="1935" y="5565"/>
                  </a:lnTo>
                  <a:lnTo>
                    <a:pt x="2258" y="5519"/>
                  </a:lnTo>
                  <a:lnTo>
                    <a:pt x="2645" y="5472"/>
                  </a:lnTo>
                  <a:lnTo>
                    <a:pt x="3031" y="5424"/>
                  </a:lnTo>
                  <a:lnTo>
                    <a:pt x="3418" y="5424"/>
                  </a:lnTo>
                  <a:lnTo>
                    <a:pt x="3741" y="5329"/>
                  </a:lnTo>
                  <a:lnTo>
                    <a:pt x="3934" y="5236"/>
                  </a:lnTo>
                  <a:lnTo>
                    <a:pt x="3998" y="5141"/>
                  </a:lnTo>
                  <a:lnTo>
                    <a:pt x="4064" y="5095"/>
                  </a:lnTo>
                  <a:lnTo>
                    <a:pt x="3934" y="4763"/>
                  </a:lnTo>
                  <a:lnTo>
                    <a:pt x="3870" y="4622"/>
                  </a:lnTo>
                  <a:lnTo>
                    <a:pt x="3804" y="4527"/>
                  </a:lnTo>
                  <a:lnTo>
                    <a:pt x="3677" y="4434"/>
                  </a:lnTo>
                  <a:lnTo>
                    <a:pt x="3677" y="4244"/>
                  </a:lnTo>
                  <a:lnTo>
                    <a:pt x="3804" y="4152"/>
                  </a:lnTo>
                  <a:lnTo>
                    <a:pt x="3934" y="4103"/>
                  </a:lnTo>
                  <a:lnTo>
                    <a:pt x="4127" y="4008"/>
                  </a:lnTo>
                  <a:lnTo>
                    <a:pt x="4514" y="3962"/>
                  </a:lnTo>
                  <a:lnTo>
                    <a:pt x="4773" y="3962"/>
                  </a:lnTo>
                  <a:lnTo>
                    <a:pt x="5030" y="3867"/>
                  </a:lnTo>
                  <a:lnTo>
                    <a:pt x="5287" y="3726"/>
                  </a:lnTo>
                  <a:lnTo>
                    <a:pt x="5546" y="3584"/>
                  </a:lnTo>
                  <a:lnTo>
                    <a:pt x="5740" y="3443"/>
                  </a:lnTo>
                  <a:lnTo>
                    <a:pt x="5933" y="3255"/>
                  </a:lnTo>
                  <a:lnTo>
                    <a:pt x="5996" y="3019"/>
                  </a:lnTo>
                  <a:lnTo>
                    <a:pt x="6063" y="2877"/>
                  </a:lnTo>
                  <a:lnTo>
                    <a:pt x="5996" y="2546"/>
                  </a:lnTo>
                  <a:lnTo>
                    <a:pt x="5869" y="2405"/>
                  </a:lnTo>
                  <a:lnTo>
                    <a:pt x="5803" y="2312"/>
                  </a:lnTo>
                  <a:lnTo>
                    <a:pt x="5803" y="2171"/>
                  </a:lnTo>
                  <a:lnTo>
                    <a:pt x="5996" y="1934"/>
                  </a:lnTo>
                  <a:lnTo>
                    <a:pt x="6319" y="1603"/>
                  </a:lnTo>
                  <a:lnTo>
                    <a:pt x="6836" y="1228"/>
                  </a:lnTo>
                  <a:lnTo>
                    <a:pt x="7092" y="1038"/>
                  </a:lnTo>
                  <a:lnTo>
                    <a:pt x="7482" y="850"/>
                  </a:lnTo>
                  <a:lnTo>
                    <a:pt x="7868" y="709"/>
                  </a:lnTo>
                  <a:lnTo>
                    <a:pt x="8318" y="567"/>
                  </a:lnTo>
                  <a:lnTo>
                    <a:pt x="9221" y="378"/>
                  </a:lnTo>
                  <a:lnTo>
                    <a:pt x="9674" y="331"/>
                  </a:lnTo>
                  <a:lnTo>
                    <a:pt x="10060" y="283"/>
                  </a:lnTo>
                  <a:lnTo>
                    <a:pt x="10897" y="331"/>
                  </a:lnTo>
                  <a:lnTo>
                    <a:pt x="11543" y="331"/>
                  </a:lnTo>
                  <a:lnTo>
                    <a:pt x="12059" y="426"/>
                  </a:lnTo>
                  <a:lnTo>
                    <a:pt x="12316" y="472"/>
                  </a:lnTo>
                  <a:lnTo>
                    <a:pt x="12445" y="519"/>
                  </a:lnTo>
                  <a:lnTo>
                    <a:pt x="12575" y="567"/>
                  </a:lnTo>
                  <a:lnTo>
                    <a:pt x="12702" y="519"/>
                  </a:lnTo>
                  <a:lnTo>
                    <a:pt x="12832" y="472"/>
                  </a:lnTo>
                  <a:lnTo>
                    <a:pt x="13285" y="378"/>
                  </a:lnTo>
                  <a:lnTo>
                    <a:pt x="14314" y="236"/>
                  </a:lnTo>
                  <a:lnTo>
                    <a:pt x="15410" y="48"/>
                  </a:lnTo>
                  <a:lnTo>
                    <a:pt x="1625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sp>
        <p:nvSpPr>
          <p:cNvPr id="757" name="Text Placeholder 4"/>
          <p:cNvSpPr txBox="1"/>
          <p:nvPr/>
        </p:nvSpPr>
        <p:spPr>
          <a:xfrm>
            <a:off x="1536254" y="865910"/>
            <a:ext cx="7965743"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spcBef>
                <a:spcPts val="1000"/>
              </a:spcBef>
              <a:defRPr sz="3600">
                <a:solidFill>
                  <a:srgbClr val="142D55"/>
                </a:solidFill>
              </a:defRPr>
            </a:pPr>
            <a:r>
              <a:t>MARKTFORSCHUNG - </a:t>
            </a:r>
            <a:br/>
            <a:r>
              <a:t>WAS DU WISSEN MUSST</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Text Placeholder 4"/>
          <p:cNvSpPr txBox="1">
            <a:spLocks noGrp="1"/>
          </p:cNvSpPr>
          <p:nvPr>
            <p:ph type="body" sz="quarter" idx="1"/>
          </p:nvPr>
        </p:nvSpPr>
        <p:spPr>
          <a:xfrm>
            <a:off x="1536254" y="865910"/>
            <a:ext cx="7965743" cy="1130301"/>
          </a:xfrm>
          <a:prstGeom prst="rect">
            <a:avLst/>
          </a:prstGeom>
        </p:spPr>
        <p:txBody>
          <a:bodyPr anchor="ctr"/>
          <a:lstStyle/>
          <a:p>
            <a:r>
              <a:t>MARKTFORSCHUNG - </a:t>
            </a:r>
            <a:br/>
            <a:r>
              <a:t>WARUM WIRD SIE BENÖTIGT?</a:t>
            </a:r>
          </a:p>
        </p:txBody>
      </p:sp>
      <p:sp>
        <p:nvSpPr>
          <p:cNvPr id="760" name="Text Placeholder 5"/>
          <p:cNvSpPr>
            <a:spLocks noGrp="1"/>
          </p:cNvSpPr>
          <p:nvPr>
            <p:ph type="body" idx="21"/>
          </p:nvPr>
        </p:nvSpPr>
        <p:spPr>
          <a:xfrm>
            <a:off x="1542124" y="2225018"/>
            <a:ext cx="9083272" cy="40576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886968">
              <a:spcBef>
                <a:spcPts val="900"/>
              </a:spcBef>
              <a:defRPr sz="2328">
                <a:solidFill>
                  <a:srgbClr val="C54A9A"/>
                </a:solidFill>
              </a:defRPr>
            </a:pPr>
            <a:r>
              <a:rPr dirty="0" err="1">
                <a:solidFill>
                  <a:srgbClr val="142D55"/>
                </a:solidFill>
              </a:rPr>
              <a:t>Marktforschung</a:t>
            </a:r>
            <a:r>
              <a:rPr dirty="0">
                <a:solidFill>
                  <a:srgbClr val="142D55"/>
                </a:solidFill>
              </a:rPr>
              <a:t> </a:t>
            </a:r>
            <a:r>
              <a:rPr dirty="0" err="1">
                <a:solidFill>
                  <a:srgbClr val="142D55"/>
                </a:solidFill>
              </a:rPr>
              <a:t>ist</a:t>
            </a:r>
            <a:r>
              <a:rPr dirty="0">
                <a:solidFill>
                  <a:srgbClr val="142D55"/>
                </a:solidFill>
              </a:rPr>
              <a:t> </a:t>
            </a:r>
            <a:r>
              <a:rPr dirty="0" err="1">
                <a:solidFill>
                  <a:srgbClr val="142D55"/>
                </a:solidFill>
              </a:rPr>
              <a:t>eine</a:t>
            </a:r>
            <a:r>
              <a:rPr dirty="0">
                <a:solidFill>
                  <a:srgbClr val="142D55"/>
                </a:solidFill>
              </a:rPr>
              <a:t> </a:t>
            </a:r>
            <a:r>
              <a:rPr dirty="0" err="1">
                <a:solidFill>
                  <a:srgbClr val="142D55"/>
                </a:solidFill>
              </a:rPr>
              <a:t>logische</a:t>
            </a:r>
            <a:r>
              <a:rPr dirty="0">
                <a:solidFill>
                  <a:srgbClr val="142D55"/>
                </a:solidFill>
              </a:rPr>
              <a:t> und </a:t>
            </a:r>
            <a:r>
              <a:rPr dirty="0" err="1">
                <a:solidFill>
                  <a:srgbClr val="142D55"/>
                </a:solidFill>
              </a:rPr>
              <a:t>systematische</a:t>
            </a:r>
            <a:r>
              <a:rPr dirty="0">
                <a:solidFill>
                  <a:srgbClr val="142D55"/>
                </a:solidFill>
              </a:rPr>
              <a:t> </a:t>
            </a:r>
            <a:r>
              <a:rPr dirty="0" err="1">
                <a:solidFill>
                  <a:srgbClr val="142D55"/>
                </a:solidFill>
              </a:rPr>
              <a:t>Suche</a:t>
            </a:r>
            <a:r>
              <a:rPr dirty="0">
                <a:solidFill>
                  <a:srgbClr val="142D55"/>
                </a:solidFill>
              </a:rPr>
              <a:t> </a:t>
            </a:r>
            <a:r>
              <a:rPr dirty="0" err="1">
                <a:solidFill>
                  <a:srgbClr val="142D55"/>
                </a:solidFill>
              </a:rPr>
              <a:t>nach</a:t>
            </a:r>
            <a:r>
              <a:rPr dirty="0">
                <a:solidFill>
                  <a:srgbClr val="142D55"/>
                </a:solidFill>
              </a:rPr>
              <a:t> </a:t>
            </a:r>
            <a:r>
              <a:rPr dirty="0" err="1">
                <a:solidFill>
                  <a:srgbClr val="142D55"/>
                </a:solidFill>
              </a:rPr>
              <a:t>neuen</a:t>
            </a:r>
            <a:r>
              <a:rPr dirty="0">
                <a:solidFill>
                  <a:srgbClr val="142D55"/>
                </a:solidFill>
              </a:rPr>
              <a:t> und </a:t>
            </a:r>
            <a:r>
              <a:rPr dirty="0" err="1">
                <a:solidFill>
                  <a:srgbClr val="142D55"/>
                </a:solidFill>
              </a:rPr>
              <a:t>nützlichen</a:t>
            </a:r>
            <a:r>
              <a:rPr dirty="0">
                <a:solidFill>
                  <a:srgbClr val="142D55"/>
                </a:solidFill>
              </a:rPr>
              <a:t> </a:t>
            </a:r>
            <a:r>
              <a:rPr dirty="0" err="1">
                <a:solidFill>
                  <a:srgbClr val="142D55"/>
                </a:solidFill>
              </a:rPr>
              <a:t>Informationen</a:t>
            </a:r>
            <a:r>
              <a:rPr dirty="0">
                <a:solidFill>
                  <a:srgbClr val="142D55"/>
                </a:solidFill>
              </a:rPr>
              <a:t> </a:t>
            </a:r>
            <a:r>
              <a:rPr dirty="0" err="1">
                <a:solidFill>
                  <a:srgbClr val="142D55"/>
                </a:solidFill>
              </a:rPr>
              <a:t>für</a:t>
            </a:r>
            <a:r>
              <a:rPr dirty="0">
                <a:solidFill>
                  <a:srgbClr val="142D55"/>
                </a:solidFill>
              </a:rPr>
              <a:t> </a:t>
            </a:r>
            <a:r>
              <a:rPr dirty="0" err="1">
                <a:solidFill>
                  <a:srgbClr val="142D55"/>
                </a:solidFill>
              </a:rPr>
              <a:t>dein</a:t>
            </a:r>
            <a:r>
              <a:rPr dirty="0">
                <a:solidFill>
                  <a:srgbClr val="142D55"/>
                </a:solidFill>
              </a:rPr>
              <a:t> </a:t>
            </a:r>
            <a:r>
              <a:rPr dirty="0" err="1">
                <a:solidFill>
                  <a:srgbClr val="142D55"/>
                </a:solidFill>
              </a:rPr>
              <a:t>Geschäft</a:t>
            </a:r>
            <a:r>
              <a:rPr dirty="0">
                <a:solidFill>
                  <a:srgbClr val="142D55"/>
                </a:solidFill>
              </a:rPr>
              <a:t>. Sie </a:t>
            </a:r>
            <a:r>
              <a:rPr dirty="0" err="1">
                <a:solidFill>
                  <a:srgbClr val="142D55"/>
                </a:solidFill>
              </a:rPr>
              <a:t>ist</a:t>
            </a:r>
            <a:r>
              <a:rPr dirty="0">
                <a:solidFill>
                  <a:srgbClr val="142D55"/>
                </a:solidFill>
              </a:rPr>
              <a:t> </a:t>
            </a:r>
            <a:r>
              <a:rPr dirty="0" err="1">
                <a:solidFill>
                  <a:srgbClr val="142D55"/>
                </a:solidFill>
              </a:rPr>
              <a:t>extrem</a:t>
            </a:r>
            <a:r>
              <a:rPr dirty="0">
                <a:solidFill>
                  <a:srgbClr val="142D55"/>
                </a:solidFill>
              </a:rPr>
              <a:t> </a:t>
            </a:r>
            <a:r>
              <a:rPr dirty="0" err="1">
                <a:solidFill>
                  <a:srgbClr val="142D55"/>
                </a:solidFill>
              </a:rPr>
              <a:t>wichtig</a:t>
            </a:r>
            <a:r>
              <a:rPr dirty="0">
                <a:solidFill>
                  <a:srgbClr val="142D55"/>
                </a:solidFill>
              </a:rPr>
              <a:t> und </a:t>
            </a:r>
            <a:r>
              <a:rPr dirty="0" err="1">
                <a:solidFill>
                  <a:srgbClr val="142D55"/>
                </a:solidFill>
              </a:rPr>
              <a:t>nützlich</a:t>
            </a:r>
            <a:r>
              <a:rPr dirty="0">
                <a:solidFill>
                  <a:srgbClr val="142D55"/>
                </a:solidFill>
              </a:rPr>
              <a:t>, um: </a:t>
            </a:r>
          </a:p>
          <a:p>
            <a:pPr marL="332613" indent="-332613" defTabSz="886968">
              <a:spcBef>
                <a:spcPts val="900"/>
              </a:spcBef>
              <a:buSzPct val="100000"/>
              <a:buFont typeface="Arial"/>
              <a:buChar char="•"/>
              <a:defRPr sz="2328"/>
            </a:pPr>
            <a:r>
              <a:rPr dirty="0"/>
              <a:t>Das </a:t>
            </a:r>
            <a:r>
              <a:rPr dirty="0" err="1">
                <a:solidFill>
                  <a:srgbClr val="C54A9A"/>
                </a:solidFill>
              </a:rPr>
              <a:t>Risiko</a:t>
            </a:r>
            <a:r>
              <a:rPr dirty="0"/>
              <a:t> </a:t>
            </a:r>
            <a:r>
              <a:rPr dirty="0" err="1"/>
              <a:t>zu</a:t>
            </a:r>
            <a:r>
              <a:rPr dirty="0"/>
              <a:t> </a:t>
            </a:r>
            <a:r>
              <a:rPr dirty="0" err="1"/>
              <a:t>messen</a:t>
            </a:r>
            <a:r>
              <a:rPr dirty="0"/>
              <a:t>, </a:t>
            </a:r>
            <a:r>
              <a:rPr dirty="0" err="1"/>
              <a:t>damit</a:t>
            </a:r>
            <a:r>
              <a:rPr dirty="0"/>
              <a:t> du </a:t>
            </a:r>
            <a:r>
              <a:rPr dirty="0" err="1"/>
              <a:t>entscheiden</a:t>
            </a:r>
            <a:r>
              <a:rPr dirty="0"/>
              <a:t> </a:t>
            </a:r>
            <a:r>
              <a:rPr dirty="0" err="1"/>
              <a:t>kannst</a:t>
            </a:r>
            <a:r>
              <a:rPr dirty="0"/>
              <a:t>, </a:t>
            </a:r>
            <a:r>
              <a:rPr dirty="0" err="1"/>
              <a:t>ob</a:t>
            </a:r>
            <a:r>
              <a:rPr dirty="0"/>
              <a:t> </a:t>
            </a:r>
            <a:r>
              <a:rPr dirty="0" err="1"/>
              <a:t>sich</a:t>
            </a:r>
            <a:r>
              <a:rPr dirty="0"/>
              <a:t> das </a:t>
            </a:r>
            <a:r>
              <a:rPr dirty="0" err="1"/>
              <a:t>Risiko</a:t>
            </a:r>
            <a:r>
              <a:rPr dirty="0"/>
              <a:t> </a:t>
            </a:r>
            <a:r>
              <a:rPr dirty="0" err="1"/>
              <a:t>lohnt</a:t>
            </a:r>
            <a:r>
              <a:rPr dirty="0"/>
              <a:t> und du </a:t>
            </a:r>
            <a:r>
              <a:rPr dirty="0" err="1"/>
              <a:t>mit</a:t>
            </a:r>
            <a:r>
              <a:rPr dirty="0"/>
              <a:t> </a:t>
            </a:r>
            <a:r>
              <a:rPr dirty="0" err="1"/>
              <a:t>deiner</a:t>
            </a:r>
            <a:r>
              <a:rPr dirty="0"/>
              <a:t> </a:t>
            </a:r>
            <a:r>
              <a:rPr dirty="0" err="1"/>
              <a:t>Geschäftsidee</a:t>
            </a:r>
            <a:r>
              <a:rPr dirty="0"/>
              <a:t> </a:t>
            </a:r>
            <a:r>
              <a:rPr dirty="0" err="1"/>
              <a:t>fortfahren</a:t>
            </a:r>
            <a:r>
              <a:rPr dirty="0"/>
              <a:t> </a:t>
            </a:r>
            <a:r>
              <a:rPr lang="de-DE" dirty="0"/>
              <a:t>wirst</a:t>
            </a:r>
            <a:r>
              <a:rPr dirty="0"/>
              <a:t> </a:t>
            </a:r>
            <a:r>
              <a:rPr dirty="0" err="1"/>
              <a:t>oder</a:t>
            </a:r>
            <a:r>
              <a:rPr dirty="0"/>
              <a:t> </a:t>
            </a:r>
            <a:r>
              <a:rPr dirty="0" err="1"/>
              <a:t>nicht</a:t>
            </a:r>
            <a:endParaRPr dirty="0"/>
          </a:p>
          <a:p>
            <a:pPr marL="332613" indent="-332613" defTabSz="886968">
              <a:spcBef>
                <a:spcPts val="900"/>
              </a:spcBef>
              <a:buClr>
                <a:srgbClr val="142D55"/>
              </a:buClr>
              <a:buSzPct val="100000"/>
              <a:buFont typeface="Arial"/>
              <a:buChar char="•"/>
              <a:defRPr sz="2328">
                <a:solidFill>
                  <a:srgbClr val="C54A9A"/>
                </a:solidFill>
              </a:defRPr>
            </a:pPr>
            <a:r>
              <a:rPr lang="de-DE" dirty="0">
                <a:solidFill>
                  <a:srgbClr val="142D55"/>
                </a:solidFill>
              </a:rPr>
              <a:t>Sich über die </a:t>
            </a:r>
            <a:r>
              <a:rPr dirty="0" err="1"/>
              <a:t>Zielgruppe</a:t>
            </a:r>
            <a:r>
              <a:rPr dirty="0"/>
              <a:t> </a:t>
            </a:r>
            <a:r>
              <a:rPr lang="de-DE" dirty="0">
                <a:solidFill>
                  <a:srgbClr val="142D55"/>
                </a:solidFill>
              </a:rPr>
              <a:t>zu </a:t>
            </a:r>
            <a:r>
              <a:rPr lang="de-DE" dirty="0" err="1">
                <a:solidFill>
                  <a:srgbClr val="142D55"/>
                </a:solidFill>
              </a:rPr>
              <a:t>infromieren</a:t>
            </a:r>
            <a:r>
              <a:rPr dirty="0">
                <a:solidFill>
                  <a:srgbClr val="142D55"/>
                </a:solidFill>
              </a:rPr>
              <a:t>; </a:t>
            </a:r>
            <a:r>
              <a:rPr lang="de-DE" dirty="0">
                <a:solidFill>
                  <a:srgbClr val="142D55"/>
                </a:solidFill>
              </a:rPr>
              <a:t>zu wissen, </a:t>
            </a:r>
            <a:r>
              <a:rPr dirty="0" err="1">
                <a:solidFill>
                  <a:srgbClr val="142D55"/>
                </a:solidFill>
              </a:rPr>
              <a:t>wer</a:t>
            </a:r>
            <a:r>
              <a:rPr dirty="0">
                <a:solidFill>
                  <a:srgbClr val="142D55"/>
                </a:solidFill>
              </a:rPr>
              <a:t> die </a:t>
            </a:r>
            <a:r>
              <a:rPr dirty="0" err="1">
                <a:solidFill>
                  <a:srgbClr val="142D55"/>
                </a:solidFill>
              </a:rPr>
              <a:t>profitabelsten</a:t>
            </a:r>
            <a:r>
              <a:rPr dirty="0">
                <a:solidFill>
                  <a:srgbClr val="142D55"/>
                </a:solidFill>
              </a:rPr>
              <a:t> und </a:t>
            </a:r>
            <a:r>
              <a:rPr dirty="0" err="1">
                <a:solidFill>
                  <a:srgbClr val="142D55"/>
                </a:solidFill>
              </a:rPr>
              <a:t>wertvollsten</a:t>
            </a:r>
            <a:r>
              <a:rPr dirty="0">
                <a:solidFill>
                  <a:srgbClr val="142D55"/>
                </a:solidFill>
              </a:rPr>
              <a:t> </a:t>
            </a:r>
            <a:r>
              <a:rPr dirty="0" err="1">
                <a:solidFill>
                  <a:srgbClr val="142D55"/>
                </a:solidFill>
              </a:rPr>
              <a:t>Kunden</a:t>
            </a:r>
            <a:r>
              <a:rPr dirty="0">
                <a:solidFill>
                  <a:srgbClr val="142D55"/>
                </a:solidFill>
              </a:rPr>
              <a:t> </a:t>
            </a:r>
            <a:r>
              <a:rPr dirty="0" err="1">
                <a:solidFill>
                  <a:srgbClr val="142D55"/>
                </a:solidFill>
              </a:rPr>
              <a:t>sind</a:t>
            </a:r>
            <a:r>
              <a:rPr dirty="0">
                <a:solidFill>
                  <a:srgbClr val="142D55"/>
                </a:solidFill>
              </a:rPr>
              <a:t>, </a:t>
            </a:r>
            <a:r>
              <a:rPr lang="de-DE" dirty="0">
                <a:solidFill>
                  <a:srgbClr val="142D55"/>
                </a:solidFill>
              </a:rPr>
              <a:t>erlaubt dir </a:t>
            </a:r>
            <a:r>
              <a:rPr dirty="0" err="1">
                <a:solidFill>
                  <a:srgbClr val="142D55"/>
                </a:solidFill>
              </a:rPr>
              <a:t>deine</a:t>
            </a:r>
            <a:r>
              <a:rPr dirty="0">
                <a:solidFill>
                  <a:srgbClr val="142D55"/>
                </a:solidFill>
              </a:rPr>
              <a:t> </a:t>
            </a:r>
            <a:r>
              <a:rPr dirty="0" err="1">
                <a:solidFill>
                  <a:srgbClr val="142D55"/>
                </a:solidFill>
              </a:rPr>
              <a:t>Produkte</a:t>
            </a:r>
            <a:r>
              <a:rPr dirty="0">
                <a:solidFill>
                  <a:srgbClr val="142D55"/>
                </a:solidFill>
              </a:rPr>
              <a:t> und </a:t>
            </a:r>
            <a:r>
              <a:rPr dirty="0" err="1">
                <a:solidFill>
                  <a:srgbClr val="142D55"/>
                </a:solidFill>
              </a:rPr>
              <a:t>Dienstleistungen</a:t>
            </a:r>
            <a:r>
              <a:rPr dirty="0">
                <a:solidFill>
                  <a:srgbClr val="142D55"/>
                </a:solidFill>
              </a:rPr>
              <a:t> auf </a:t>
            </a:r>
            <a:r>
              <a:rPr dirty="0" err="1">
                <a:solidFill>
                  <a:srgbClr val="142D55"/>
                </a:solidFill>
              </a:rPr>
              <a:t>deren</a:t>
            </a:r>
            <a:r>
              <a:rPr dirty="0">
                <a:solidFill>
                  <a:srgbClr val="142D55"/>
                </a:solidFill>
              </a:rPr>
              <a:t> </a:t>
            </a:r>
            <a:r>
              <a:rPr dirty="0" err="1">
                <a:solidFill>
                  <a:srgbClr val="142D55"/>
                </a:solidFill>
              </a:rPr>
              <a:t>Bedürfnisse</a:t>
            </a:r>
            <a:r>
              <a:rPr dirty="0">
                <a:solidFill>
                  <a:srgbClr val="142D55"/>
                </a:solidFill>
              </a:rPr>
              <a:t> und </a:t>
            </a:r>
            <a:r>
              <a:rPr dirty="0" err="1">
                <a:solidFill>
                  <a:srgbClr val="142D55"/>
                </a:solidFill>
              </a:rPr>
              <a:t>Wünsche</a:t>
            </a:r>
            <a:r>
              <a:rPr dirty="0">
                <a:solidFill>
                  <a:srgbClr val="142D55"/>
                </a:solidFill>
              </a:rPr>
              <a:t> </a:t>
            </a:r>
            <a:r>
              <a:rPr lang="de-DE" dirty="0">
                <a:solidFill>
                  <a:srgbClr val="142D55"/>
                </a:solidFill>
              </a:rPr>
              <a:t>abzustimmen</a:t>
            </a:r>
            <a:endParaRPr dirty="0">
              <a:solidFill>
                <a:srgbClr val="142D55"/>
              </a:solidFill>
            </a:endParaRPr>
          </a:p>
          <a:p>
            <a:pPr algn="ctr" defTabSz="886968">
              <a:spcBef>
                <a:spcPts val="900"/>
              </a:spcBef>
              <a:defRPr sz="2328" i="1">
                <a:solidFill>
                  <a:srgbClr val="C54A9A"/>
                </a:solidFill>
              </a:defRPr>
            </a:pPr>
            <a:r>
              <a:rPr dirty="0" err="1"/>
              <a:t>Wenn</a:t>
            </a:r>
            <a:r>
              <a:rPr dirty="0"/>
              <a:t> du </a:t>
            </a:r>
            <a:r>
              <a:rPr dirty="0" err="1"/>
              <a:t>deinem</a:t>
            </a:r>
            <a:r>
              <a:rPr dirty="0"/>
              <a:t> </a:t>
            </a:r>
            <a:r>
              <a:rPr dirty="0" err="1"/>
              <a:t>Publikum</a:t>
            </a:r>
            <a:r>
              <a:rPr dirty="0"/>
              <a:t> </a:t>
            </a:r>
            <a:r>
              <a:rPr dirty="0" err="1"/>
              <a:t>spezifische</a:t>
            </a:r>
            <a:r>
              <a:rPr dirty="0"/>
              <a:t> </a:t>
            </a:r>
            <a:r>
              <a:rPr dirty="0" err="1"/>
              <a:t>Fragen</a:t>
            </a:r>
            <a:r>
              <a:rPr dirty="0"/>
              <a:t> </a:t>
            </a:r>
            <a:r>
              <a:rPr dirty="0" err="1"/>
              <a:t>stellst</a:t>
            </a:r>
            <a:r>
              <a:rPr dirty="0"/>
              <a:t>, </a:t>
            </a:r>
            <a:r>
              <a:rPr dirty="0" err="1"/>
              <a:t>bekommst</a:t>
            </a:r>
            <a:r>
              <a:rPr dirty="0"/>
              <a:t> du </a:t>
            </a:r>
            <a:r>
              <a:rPr dirty="0" err="1"/>
              <a:t>direkt</a:t>
            </a:r>
            <a:r>
              <a:rPr dirty="0"/>
              <a:t> </a:t>
            </a:r>
            <a:r>
              <a:rPr dirty="0" err="1"/>
              <a:t>wertvolles</a:t>
            </a:r>
            <a:r>
              <a:rPr dirty="0"/>
              <a:t> und </a:t>
            </a:r>
            <a:r>
              <a:rPr dirty="0" err="1"/>
              <a:t>ehrliches</a:t>
            </a:r>
            <a:r>
              <a:rPr dirty="0"/>
              <a:t> Feedback. </a:t>
            </a:r>
          </a:p>
        </p:txBody>
      </p:sp>
      <p:grpSp>
        <p:nvGrpSpPr>
          <p:cNvPr id="767" name="Google Shape;664;p39"/>
          <p:cNvGrpSpPr/>
          <p:nvPr/>
        </p:nvGrpSpPr>
        <p:grpSpPr>
          <a:xfrm>
            <a:off x="145064" y="993608"/>
            <a:ext cx="862937" cy="859492"/>
            <a:chOff x="46" y="46"/>
            <a:chExt cx="862936" cy="859490"/>
          </a:xfrm>
        </p:grpSpPr>
        <p:sp>
          <p:nvSpPr>
            <p:cNvPr id="761" name="Google Shape;665;p39"/>
            <p:cNvSpPr/>
            <p:nvPr/>
          </p:nvSpPr>
          <p:spPr>
            <a:xfrm>
              <a:off x="46" y="46"/>
              <a:ext cx="862937" cy="8594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238" y="28"/>
                  </a:lnTo>
                  <a:lnTo>
                    <a:pt x="9703" y="57"/>
                  </a:lnTo>
                  <a:lnTo>
                    <a:pt x="9168" y="141"/>
                  </a:lnTo>
                  <a:lnTo>
                    <a:pt x="8635" y="225"/>
                  </a:lnTo>
                  <a:lnTo>
                    <a:pt x="8100" y="337"/>
                  </a:lnTo>
                  <a:lnTo>
                    <a:pt x="7594" y="506"/>
                  </a:lnTo>
                  <a:lnTo>
                    <a:pt x="7087" y="674"/>
                  </a:lnTo>
                  <a:lnTo>
                    <a:pt x="6609" y="844"/>
                  </a:lnTo>
                  <a:lnTo>
                    <a:pt x="6131" y="1068"/>
                  </a:lnTo>
                  <a:lnTo>
                    <a:pt x="5653" y="1322"/>
                  </a:lnTo>
                  <a:lnTo>
                    <a:pt x="5203" y="1575"/>
                  </a:lnTo>
                  <a:lnTo>
                    <a:pt x="4753" y="1856"/>
                  </a:lnTo>
                  <a:lnTo>
                    <a:pt x="4331" y="2165"/>
                  </a:lnTo>
                  <a:lnTo>
                    <a:pt x="3937" y="2475"/>
                  </a:lnTo>
                  <a:lnTo>
                    <a:pt x="3543" y="2812"/>
                  </a:lnTo>
                  <a:lnTo>
                    <a:pt x="3178" y="3178"/>
                  </a:lnTo>
                  <a:lnTo>
                    <a:pt x="2812" y="3544"/>
                  </a:lnTo>
                  <a:lnTo>
                    <a:pt x="2475" y="3938"/>
                  </a:lnTo>
                  <a:lnTo>
                    <a:pt x="2165" y="4332"/>
                  </a:lnTo>
                  <a:lnTo>
                    <a:pt x="1856" y="4753"/>
                  </a:lnTo>
                  <a:lnTo>
                    <a:pt x="1575" y="5203"/>
                  </a:lnTo>
                  <a:lnTo>
                    <a:pt x="1321" y="5653"/>
                  </a:lnTo>
                  <a:lnTo>
                    <a:pt x="1068" y="6131"/>
                  </a:lnTo>
                  <a:lnTo>
                    <a:pt x="843" y="6609"/>
                  </a:lnTo>
                  <a:lnTo>
                    <a:pt x="674" y="7087"/>
                  </a:lnTo>
                  <a:lnTo>
                    <a:pt x="506" y="7594"/>
                  </a:lnTo>
                  <a:lnTo>
                    <a:pt x="337" y="8100"/>
                  </a:lnTo>
                  <a:lnTo>
                    <a:pt x="225" y="8634"/>
                  </a:lnTo>
                  <a:lnTo>
                    <a:pt x="141" y="9169"/>
                  </a:lnTo>
                  <a:lnTo>
                    <a:pt x="55" y="9702"/>
                  </a:lnTo>
                  <a:lnTo>
                    <a:pt x="28" y="10237"/>
                  </a:lnTo>
                  <a:lnTo>
                    <a:pt x="0" y="10799"/>
                  </a:lnTo>
                  <a:lnTo>
                    <a:pt x="28" y="11362"/>
                  </a:lnTo>
                  <a:lnTo>
                    <a:pt x="55" y="11896"/>
                  </a:lnTo>
                  <a:lnTo>
                    <a:pt x="141" y="12431"/>
                  </a:lnTo>
                  <a:lnTo>
                    <a:pt x="225" y="12966"/>
                  </a:lnTo>
                  <a:lnTo>
                    <a:pt x="337" y="13499"/>
                  </a:lnTo>
                  <a:lnTo>
                    <a:pt x="506" y="14006"/>
                  </a:lnTo>
                  <a:lnTo>
                    <a:pt x="674" y="14512"/>
                  </a:lnTo>
                  <a:lnTo>
                    <a:pt x="843" y="14990"/>
                  </a:lnTo>
                  <a:lnTo>
                    <a:pt x="1068" y="15468"/>
                  </a:lnTo>
                  <a:lnTo>
                    <a:pt x="1321" y="15946"/>
                  </a:lnTo>
                  <a:lnTo>
                    <a:pt x="1575" y="16397"/>
                  </a:lnTo>
                  <a:lnTo>
                    <a:pt x="1856" y="16847"/>
                  </a:lnTo>
                  <a:lnTo>
                    <a:pt x="2165" y="17268"/>
                  </a:lnTo>
                  <a:lnTo>
                    <a:pt x="2475" y="17662"/>
                  </a:lnTo>
                  <a:lnTo>
                    <a:pt x="2812" y="18056"/>
                  </a:lnTo>
                  <a:lnTo>
                    <a:pt x="3178" y="18421"/>
                  </a:lnTo>
                  <a:lnTo>
                    <a:pt x="3543" y="18787"/>
                  </a:lnTo>
                  <a:lnTo>
                    <a:pt x="3937" y="19124"/>
                  </a:lnTo>
                  <a:lnTo>
                    <a:pt x="4331" y="19434"/>
                  </a:lnTo>
                  <a:lnTo>
                    <a:pt x="4753" y="19743"/>
                  </a:lnTo>
                  <a:lnTo>
                    <a:pt x="5203" y="20025"/>
                  </a:lnTo>
                  <a:lnTo>
                    <a:pt x="5653" y="20278"/>
                  </a:lnTo>
                  <a:lnTo>
                    <a:pt x="6131" y="20531"/>
                  </a:lnTo>
                  <a:lnTo>
                    <a:pt x="6609" y="20756"/>
                  </a:lnTo>
                  <a:lnTo>
                    <a:pt x="7087" y="20924"/>
                  </a:lnTo>
                  <a:lnTo>
                    <a:pt x="7594" y="21093"/>
                  </a:lnTo>
                  <a:lnTo>
                    <a:pt x="8100" y="21262"/>
                  </a:lnTo>
                  <a:lnTo>
                    <a:pt x="8635" y="21375"/>
                  </a:lnTo>
                  <a:lnTo>
                    <a:pt x="9168" y="21459"/>
                  </a:lnTo>
                  <a:lnTo>
                    <a:pt x="9703" y="21543"/>
                  </a:lnTo>
                  <a:lnTo>
                    <a:pt x="10238" y="21571"/>
                  </a:lnTo>
                  <a:lnTo>
                    <a:pt x="10800" y="21600"/>
                  </a:lnTo>
                  <a:lnTo>
                    <a:pt x="11362" y="21571"/>
                  </a:lnTo>
                  <a:lnTo>
                    <a:pt x="11897" y="21543"/>
                  </a:lnTo>
                  <a:lnTo>
                    <a:pt x="12432" y="21459"/>
                  </a:lnTo>
                  <a:lnTo>
                    <a:pt x="12965" y="21375"/>
                  </a:lnTo>
                  <a:lnTo>
                    <a:pt x="13500" y="21262"/>
                  </a:lnTo>
                  <a:lnTo>
                    <a:pt x="14007" y="21093"/>
                  </a:lnTo>
                  <a:lnTo>
                    <a:pt x="14513" y="20924"/>
                  </a:lnTo>
                  <a:lnTo>
                    <a:pt x="14991" y="20756"/>
                  </a:lnTo>
                  <a:lnTo>
                    <a:pt x="15469" y="20531"/>
                  </a:lnTo>
                  <a:lnTo>
                    <a:pt x="15947" y="20278"/>
                  </a:lnTo>
                  <a:lnTo>
                    <a:pt x="16397" y="20025"/>
                  </a:lnTo>
                  <a:lnTo>
                    <a:pt x="16847" y="19743"/>
                  </a:lnTo>
                  <a:lnTo>
                    <a:pt x="17269" y="19434"/>
                  </a:lnTo>
                  <a:lnTo>
                    <a:pt x="17663" y="19124"/>
                  </a:lnTo>
                  <a:lnTo>
                    <a:pt x="18057" y="18787"/>
                  </a:lnTo>
                  <a:lnTo>
                    <a:pt x="18422" y="18421"/>
                  </a:lnTo>
                  <a:lnTo>
                    <a:pt x="18788" y="18056"/>
                  </a:lnTo>
                  <a:lnTo>
                    <a:pt x="19125" y="17662"/>
                  </a:lnTo>
                  <a:lnTo>
                    <a:pt x="19435" y="17268"/>
                  </a:lnTo>
                  <a:lnTo>
                    <a:pt x="19744" y="16847"/>
                  </a:lnTo>
                  <a:lnTo>
                    <a:pt x="20025" y="16397"/>
                  </a:lnTo>
                  <a:lnTo>
                    <a:pt x="20279" y="15946"/>
                  </a:lnTo>
                  <a:lnTo>
                    <a:pt x="20532" y="15468"/>
                  </a:lnTo>
                  <a:lnTo>
                    <a:pt x="20757" y="14990"/>
                  </a:lnTo>
                  <a:lnTo>
                    <a:pt x="20926" y="14512"/>
                  </a:lnTo>
                  <a:lnTo>
                    <a:pt x="21094" y="14006"/>
                  </a:lnTo>
                  <a:lnTo>
                    <a:pt x="21263" y="13499"/>
                  </a:lnTo>
                  <a:lnTo>
                    <a:pt x="21376" y="12966"/>
                  </a:lnTo>
                  <a:lnTo>
                    <a:pt x="21545" y="11896"/>
                  </a:lnTo>
                  <a:lnTo>
                    <a:pt x="21572" y="11362"/>
                  </a:lnTo>
                  <a:lnTo>
                    <a:pt x="21600" y="10799"/>
                  </a:lnTo>
                  <a:lnTo>
                    <a:pt x="21572" y="10237"/>
                  </a:lnTo>
                  <a:lnTo>
                    <a:pt x="21545" y="9702"/>
                  </a:lnTo>
                  <a:lnTo>
                    <a:pt x="21460" y="9169"/>
                  </a:lnTo>
                  <a:lnTo>
                    <a:pt x="21376" y="8634"/>
                  </a:lnTo>
                  <a:lnTo>
                    <a:pt x="21263" y="8100"/>
                  </a:lnTo>
                  <a:lnTo>
                    <a:pt x="21094" y="7594"/>
                  </a:lnTo>
                  <a:lnTo>
                    <a:pt x="20926" y="7087"/>
                  </a:lnTo>
                  <a:lnTo>
                    <a:pt x="20757" y="6609"/>
                  </a:lnTo>
                  <a:lnTo>
                    <a:pt x="20532" y="6131"/>
                  </a:lnTo>
                  <a:lnTo>
                    <a:pt x="20279" y="5653"/>
                  </a:lnTo>
                  <a:lnTo>
                    <a:pt x="20025" y="5203"/>
                  </a:lnTo>
                  <a:lnTo>
                    <a:pt x="19744" y="4753"/>
                  </a:lnTo>
                  <a:lnTo>
                    <a:pt x="19435" y="4332"/>
                  </a:lnTo>
                  <a:lnTo>
                    <a:pt x="19125" y="3938"/>
                  </a:lnTo>
                  <a:lnTo>
                    <a:pt x="18788" y="3544"/>
                  </a:lnTo>
                  <a:lnTo>
                    <a:pt x="18422" y="3178"/>
                  </a:lnTo>
                  <a:lnTo>
                    <a:pt x="18057" y="2812"/>
                  </a:lnTo>
                  <a:lnTo>
                    <a:pt x="17663" y="2475"/>
                  </a:lnTo>
                  <a:lnTo>
                    <a:pt x="17269" y="2165"/>
                  </a:lnTo>
                  <a:lnTo>
                    <a:pt x="16847" y="1856"/>
                  </a:lnTo>
                  <a:lnTo>
                    <a:pt x="16397" y="1575"/>
                  </a:lnTo>
                  <a:lnTo>
                    <a:pt x="15947" y="1322"/>
                  </a:lnTo>
                  <a:lnTo>
                    <a:pt x="15469" y="1068"/>
                  </a:lnTo>
                  <a:lnTo>
                    <a:pt x="14991" y="844"/>
                  </a:lnTo>
                  <a:lnTo>
                    <a:pt x="14513" y="674"/>
                  </a:lnTo>
                  <a:lnTo>
                    <a:pt x="14007" y="506"/>
                  </a:lnTo>
                  <a:lnTo>
                    <a:pt x="13500" y="337"/>
                  </a:lnTo>
                  <a:lnTo>
                    <a:pt x="12965" y="225"/>
                  </a:lnTo>
                  <a:lnTo>
                    <a:pt x="12432" y="141"/>
                  </a:lnTo>
                  <a:lnTo>
                    <a:pt x="11897" y="57"/>
                  </a:lnTo>
                  <a:lnTo>
                    <a:pt x="11362" y="28"/>
                  </a:lnTo>
                  <a:lnTo>
                    <a:pt x="1080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62" name="Google Shape;666;p39"/>
            <p:cNvSpPr/>
            <p:nvPr/>
          </p:nvSpPr>
          <p:spPr>
            <a:xfrm>
              <a:off x="500073" y="218261"/>
              <a:ext cx="35941" cy="34693"/>
            </a:xfrm>
            <a:custGeom>
              <a:avLst/>
              <a:gdLst/>
              <a:ahLst/>
              <a:cxnLst>
                <a:cxn ang="0">
                  <a:pos x="wd2" y="hd2"/>
                </a:cxn>
                <a:cxn ang="5400000">
                  <a:pos x="wd2" y="hd2"/>
                </a:cxn>
                <a:cxn ang="10800000">
                  <a:pos x="wd2" y="hd2"/>
                </a:cxn>
                <a:cxn ang="16200000">
                  <a:pos x="wd2" y="hd2"/>
                </a:cxn>
              </a:cxnLst>
              <a:rect l="0" t="0" r="r" b="b"/>
              <a:pathLst>
                <a:path w="21600" h="21600" extrusionOk="0">
                  <a:moveTo>
                    <a:pt x="16193" y="0"/>
                  </a:moveTo>
                  <a:lnTo>
                    <a:pt x="18217" y="687"/>
                  </a:lnTo>
                  <a:lnTo>
                    <a:pt x="19576" y="1402"/>
                  </a:lnTo>
                  <a:lnTo>
                    <a:pt x="20935" y="3490"/>
                  </a:lnTo>
                  <a:lnTo>
                    <a:pt x="21600" y="5579"/>
                  </a:lnTo>
                  <a:lnTo>
                    <a:pt x="20935" y="7667"/>
                  </a:lnTo>
                  <a:lnTo>
                    <a:pt x="19576" y="11158"/>
                  </a:lnTo>
                  <a:lnTo>
                    <a:pt x="18217" y="13933"/>
                  </a:lnTo>
                  <a:lnTo>
                    <a:pt x="16193" y="16021"/>
                  </a:lnTo>
                  <a:lnTo>
                    <a:pt x="13503" y="18110"/>
                  </a:lnTo>
                  <a:lnTo>
                    <a:pt x="10786" y="20198"/>
                  </a:lnTo>
                  <a:lnTo>
                    <a:pt x="8097" y="21600"/>
                  </a:lnTo>
                  <a:lnTo>
                    <a:pt x="3355" y="21600"/>
                  </a:lnTo>
                  <a:lnTo>
                    <a:pt x="2024" y="20198"/>
                  </a:lnTo>
                  <a:lnTo>
                    <a:pt x="665" y="18110"/>
                  </a:lnTo>
                  <a:lnTo>
                    <a:pt x="0" y="16021"/>
                  </a:lnTo>
                  <a:lnTo>
                    <a:pt x="665" y="13933"/>
                  </a:lnTo>
                  <a:lnTo>
                    <a:pt x="2024" y="11158"/>
                  </a:lnTo>
                  <a:lnTo>
                    <a:pt x="3355" y="7667"/>
                  </a:lnTo>
                  <a:lnTo>
                    <a:pt x="5407" y="5579"/>
                  </a:lnTo>
                  <a:lnTo>
                    <a:pt x="10786" y="1402"/>
                  </a:lnTo>
                  <a:lnTo>
                    <a:pt x="13503" y="687"/>
                  </a:lnTo>
                  <a:lnTo>
                    <a:pt x="16193"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63" name="Google Shape;667;p39"/>
            <p:cNvSpPr/>
            <p:nvPr/>
          </p:nvSpPr>
          <p:spPr>
            <a:xfrm>
              <a:off x="4521" y="113082"/>
              <a:ext cx="328124" cy="645734"/>
            </a:xfrm>
            <a:custGeom>
              <a:avLst/>
              <a:gdLst/>
              <a:ahLst/>
              <a:cxnLst>
                <a:cxn ang="0">
                  <a:pos x="wd2" y="hd2"/>
                </a:cxn>
                <a:cxn ang="5400000">
                  <a:pos x="wd2" y="hd2"/>
                </a:cxn>
                <a:cxn ang="10800000">
                  <a:pos x="wd2" y="hd2"/>
                </a:cxn>
                <a:cxn ang="16200000">
                  <a:pos x="wd2" y="hd2"/>
                </a:cxn>
              </a:cxnLst>
              <a:rect l="0" t="0" r="r" b="b"/>
              <a:pathLst>
                <a:path w="21600" h="21600" extrusionOk="0">
                  <a:moveTo>
                    <a:pt x="7842" y="1197"/>
                  </a:moveTo>
                  <a:lnTo>
                    <a:pt x="9099" y="1197"/>
                  </a:lnTo>
                  <a:lnTo>
                    <a:pt x="9764" y="1273"/>
                  </a:lnTo>
                  <a:lnTo>
                    <a:pt x="10284" y="1348"/>
                  </a:lnTo>
                  <a:lnTo>
                    <a:pt x="10651" y="1460"/>
                  </a:lnTo>
                  <a:lnTo>
                    <a:pt x="10949" y="1572"/>
                  </a:lnTo>
                  <a:lnTo>
                    <a:pt x="11243" y="1609"/>
                  </a:lnTo>
                  <a:lnTo>
                    <a:pt x="11541" y="1572"/>
                  </a:lnTo>
                  <a:lnTo>
                    <a:pt x="11836" y="1460"/>
                  </a:lnTo>
                  <a:lnTo>
                    <a:pt x="12057" y="1348"/>
                  </a:lnTo>
                  <a:lnTo>
                    <a:pt x="12428" y="1273"/>
                  </a:lnTo>
                  <a:lnTo>
                    <a:pt x="12722" y="1197"/>
                  </a:lnTo>
                  <a:lnTo>
                    <a:pt x="12944" y="1197"/>
                  </a:lnTo>
                  <a:lnTo>
                    <a:pt x="13315" y="1122"/>
                  </a:lnTo>
                  <a:lnTo>
                    <a:pt x="13685" y="1010"/>
                  </a:lnTo>
                  <a:lnTo>
                    <a:pt x="14202" y="824"/>
                  </a:lnTo>
                  <a:lnTo>
                    <a:pt x="14721" y="598"/>
                  </a:lnTo>
                  <a:lnTo>
                    <a:pt x="15313" y="374"/>
                  </a:lnTo>
                  <a:lnTo>
                    <a:pt x="16051" y="188"/>
                  </a:lnTo>
                  <a:lnTo>
                    <a:pt x="16792" y="74"/>
                  </a:lnTo>
                  <a:lnTo>
                    <a:pt x="17606" y="0"/>
                  </a:lnTo>
                  <a:lnTo>
                    <a:pt x="17901" y="37"/>
                  </a:lnTo>
                  <a:lnTo>
                    <a:pt x="18198" y="74"/>
                  </a:lnTo>
                  <a:lnTo>
                    <a:pt x="18344" y="112"/>
                  </a:lnTo>
                  <a:lnTo>
                    <a:pt x="18493" y="188"/>
                  </a:lnTo>
                  <a:lnTo>
                    <a:pt x="18493" y="374"/>
                  </a:lnTo>
                  <a:lnTo>
                    <a:pt x="18344" y="486"/>
                  </a:lnTo>
                  <a:lnTo>
                    <a:pt x="18198" y="598"/>
                  </a:lnTo>
                  <a:lnTo>
                    <a:pt x="17752" y="861"/>
                  </a:lnTo>
                  <a:lnTo>
                    <a:pt x="17530" y="1085"/>
                  </a:lnTo>
                  <a:lnTo>
                    <a:pt x="17457" y="1310"/>
                  </a:lnTo>
                  <a:lnTo>
                    <a:pt x="17530" y="1422"/>
                  </a:lnTo>
                  <a:lnTo>
                    <a:pt x="17606" y="1460"/>
                  </a:lnTo>
                  <a:lnTo>
                    <a:pt x="17828" y="1609"/>
                  </a:lnTo>
                  <a:lnTo>
                    <a:pt x="17974" y="1758"/>
                  </a:lnTo>
                  <a:lnTo>
                    <a:pt x="18122" y="1909"/>
                  </a:lnTo>
                  <a:lnTo>
                    <a:pt x="18198" y="2058"/>
                  </a:lnTo>
                  <a:lnTo>
                    <a:pt x="18122" y="2209"/>
                  </a:lnTo>
                  <a:lnTo>
                    <a:pt x="17974" y="2358"/>
                  </a:lnTo>
                  <a:lnTo>
                    <a:pt x="17828" y="2508"/>
                  </a:lnTo>
                  <a:lnTo>
                    <a:pt x="17606" y="2658"/>
                  </a:lnTo>
                  <a:lnTo>
                    <a:pt x="17457" y="2694"/>
                  </a:lnTo>
                  <a:lnTo>
                    <a:pt x="16865" y="2694"/>
                  </a:lnTo>
                  <a:lnTo>
                    <a:pt x="16349" y="2545"/>
                  </a:lnTo>
                  <a:lnTo>
                    <a:pt x="15829" y="2358"/>
                  </a:lnTo>
                  <a:lnTo>
                    <a:pt x="15386" y="2133"/>
                  </a:lnTo>
                  <a:lnTo>
                    <a:pt x="14870" y="2021"/>
                  </a:lnTo>
                  <a:lnTo>
                    <a:pt x="14423" y="1984"/>
                  </a:lnTo>
                  <a:lnTo>
                    <a:pt x="14278" y="2021"/>
                  </a:lnTo>
                  <a:lnTo>
                    <a:pt x="14129" y="2058"/>
                  </a:lnTo>
                  <a:lnTo>
                    <a:pt x="13834" y="2170"/>
                  </a:lnTo>
                  <a:lnTo>
                    <a:pt x="13536" y="2283"/>
                  </a:lnTo>
                  <a:lnTo>
                    <a:pt x="13242" y="2321"/>
                  </a:lnTo>
                  <a:lnTo>
                    <a:pt x="12944" y="2358"/>
                  </a:lnTo>
                  <a:lnTo>
                    <a:pt x="12501" y="2395"/>
                  </a:lnTo>
                  <a:lnTo>
                    <a:pt x="12279" y="2433"/>
                  </a:lnTo>
                  <a:lnTo>
                    <a:pt x="12130" y="2508"/>
                  </a:lnTo>
                  <a:lnTo>
                    <a:pt x="11984" y="2545"/>
                  </a:lnTo>
                  <a:lnTo>
                    <a:pt x="11763" y="2582"/>
                  </a:lnTo>
                  <a:lnTo>
                    <a:pt x="11243" y="2658"/>
                  </a:lnTo>
                  <a:lnTo>
                    <a:pt x="10949" y="2658"/>
                  </a:lnTo>
                  <a:lnTo>
                    <a:pt x="10651" y="2733"/>
                  </a:lnTo>
                  <a:lnTo>
                    <a:pt x="10357" y="2807"/>
                  </a:lnTo>
                  <a:lnTo>
                    <a:pt x="10059" y="2919"/>
                  </a:lnTo>
                  <a:lnTo>
                    <a:pt x="9986" y="2994"/>
                  </a:lnTo>
                  <a:lnTo>
                    <a:pt x="9986" y="3294"/>
                  </a:lnTo>
                  <a:lnTo>
                    <a:pt x="10284" y="3555"/>
                  </a:lnTo>
                  <a:lnTo>
                    <a:pt x="10651" y="3818"/>
                  </a:lnTo>
                  <a:lnTo>
                    <a:pt x="10949" y="3930"/>
                  </a:lnTo>
                  <a:lnTo>
                    <a:pt x="11243" y="3967"/>
                  </a:lnTo>
                  <a:lnTo>
                    <a:pt x="11541" y="4006"/>
                  </a:lnTo>
                  <a:lnTo>
                    <a:pt x="11909" y="4006"/>
                  </a:lnTo>
                  <a:lnTo>
                    <a:pt x="12279" y="3967"/>
                  </a:lnTo>
                  <a:lnTo>
                    <a:pt x="12577" y="3893"/>
                  </a:lnTo>
                  <a:lnTo>
                    <a:pt x="12944" y="3781"/>
                  </a:lnTo>
                  <a:lnTo>
                    <a:pt x="13242" y="3669"/>
                  </a:lnTo>
                  <a:lnTo>
                    <a:pt x="13834" y="3369"/>
                  </a:lnTo>
                  <a:lnTo>
                    <a:pt x="14423" y="3145"/>
                  </a:lnTo>
                  <a:lnTo>
                    <a:pt x="14943" y="2994"/>
                  </a:lnTo>
                  <a:lnTo>
                    <a:pt x="15313" y="2919"/>
                  </a:lnTo>
                  <a:lnTo>
                    <a:pt x="15535" y="2957"/>
                  </a:lnTo>
                  <a:lnTo>
                    <a:pt x="15681" y="3033"/>
                  </a:lnTo>
                  <a:lnTo>
                    <a:pt x="15829" y="3106"/>
                  </a:lnTo>
                  <a:lnTo>
                    <a:pt x="15829" y="3219"/>
                  </a:lnTo>
                  <a:lnTo>
                    <a:pt x="15902" y="3331"/>
                  </a:lnTo>
                  <a:lnTo>
                    <a:pt x="16051" y="3443"/>
                  </a:lnTo>
                  <a:lnTo>
                    <a:pt x="16200" y="3481"/>
                  </a:lnTo>
                  <a:lnTo>
                    <a:pt x="16422" y="3518"/>
                  </a:lnTo>
                  <a:lnTo>
                    <a:pt x="16716" y="3555"/>
                  </a:lnTo>
                  <a:lnTo>
                    <a:pt x="17014" y="3594"/>
                  </a:lnTo>
                  <a:lnTo>
                    <a:pt x="17309" y="3706"/>
                  </a:lnTo>
                  <a:lnTo>
                    <a:pt x="17606" y="3818"/>
                  </a:lnTo>
                  <a:lnTo>
                    <a:pt x="17752" y="3930"/>
                  </a:lnTo>
                  <a:lnTo>
                    <a:pt x="17828" y="4118"/>
                  </a:lnTo>
                  <a:lnTo>
                    <a:pt x="17752" y="4267"/>
                  </a:lnTo>
                  <a:lnTo>
                    <a:pt x="17606" y="4379"/>
                  </a:lnTo>
                  <a:lnTo>
                    <a:pt x="17309" y="4491"/>
                  </a:lnTo>
                  <a:lnTo>
                    <a:pt x="17014" y="4603"/>
                  </a:lnTo>
                  <a:lnTo>
                    <a:pt x="16716" y="4679"/>
                  </a:lnTo>
                  <a:lnTo>
                    <a:pt x="16422" y="4679"/>
                  </a:lnTo>
                  <a:lnTo>
                    <a:pt x="16127" y="4716"/>
                  </a:lnTo>
                  <a:lnTo>
                    <a:pt x="15681" y="4866"/>
                  </a:lnTo>
                  <a:lnTo>
                    <a:pt x="15164" y="5054"/>
                  </a:lnTo>
                  <a:lnTo>
                    <a:pt x="14721" y="5278"/>
                  </a:lnTo>
                  <a:lnTo>
                    <a:pt x="14202" y="5503"/>
                  </a:lnTo>
                  <a:lnTo>
                    <a:pt x="13685" y="5690"/>
                  </a:lnTo>
                  <a:lnTo>
                    <a:pt x="13315" y="5802"/>
                  </a:lnTo>
                  <a:lnTo>
                    <a:pt x="12944" y="5839"/>
                  </a:lnTo>
                  <a:lnTo>
                    <a:pt x="12577" y="5915"/>
                  </a:lnTo>
                  <a:lnTo>
                    <a:pt x="12057" y="6102"/>
                  </a:lnTo>
                  <a:lnTo>
                    <a:pt x="11316" y="6400"/>
                  </a:lnTo>
                  <a:lnTo>
                    <a:pt x="10578" y="6775"/>
                  </a:lnTo>
                  <a:lnTo>
                    <a:pt x="9543" y="7299"/>
                  </a:lnTo>
                  <a:lnTo>
                    <a:pt x="9172" y="7448"/>
                  </a:lnTo>
                  <a:lnTo>
                    <a:pt x="8729" y="7636"/>
                  </a:lnTo>
                  <a:lnTo>
                    <a:pt x="7766" y="7936"/>
                  </a:lnTo>
                  <a:lnTo>
                    <a:pt x="6879" y="8123"/>
                  </a:lnTo>
                  <a:lnTo>
                    <a:pt x="6436" y="8160"/>
                  </a:lnTo>
                  <a:lnTo>
                    <a:pt x="6065" y="8199"/>
                  </a:lnTo>
                  <a:lnTo>
                    <a:pt x="5327" y="8199"/>
                  </a:lnTo>
                  <a:lnTo>
                    <a:pt x="4662" y="8272"/>
                  </a:lnTo>
                  <a:lnTo>
                    <a:pt x="4143" y="8385"/>
                  </a:lnTo>
                  <a:lnTo>
                    <a:pt x="3772" y="8497"/>
                  </a:lnTo>
                  <a:lnTo>
                    <a:pt x="3550" y="8609"/>
                  </a:lnTo>
                  <a:lnTo>
                    <a:pt x="3329" y="8760"/>
                  </a:lnTo>
                  <a:lnTo>
                    <a:pt x="3180" y="8909"/>
                  </a:lnTo>
                  <a:lnTo>
                    <a:pt x="3180" y="9208"/>
                  </a:lnTo>
                  <a:lnTo>
                    <a:pt x="3329" y="9359"/>
                  </a:lnTo>
                  <a:lnTo>
                    <a:pt x="3772" y="9657"/>
                  </a:lnTo>
                  <a:lnTo>
                    <a:pt x="3994" y="9769"/>
                  </a:lnTo>
                  <a:lnTo>
                    <a:pt x="4291" y="9845"/>
                  </a:lnTo>
                  <a:lnTo>
                    <a:pt x="4662" y="9920"/>
                  </a:lnTo>
                  <a:lnTo>
                    <a:pt x="4884" y="9920"/>
                  </a:lnTo>
                  <a:lnTo>
                    <a:pt x="5251" y="9995"/>
                  </a:lnTo>
                  <a:lnTo>
                    <a:pt x="5698" y="10144"/>
                  </a:lnTo>
                  <a:lnTo>
                    <a:pt x="6287" y="10369"/>
                  </a:lnTo>
                  <a:lnTo>
                    <a:pt x="6955" y="10669"/>
                  </a:lnTo>
                  <a:lnTo>
                    <a:pt x="7544" y="10968"/>
                  </a:lnTo>
                  <a:lnTo>
                    <a:pt x="8136" y="11193"/>
                  </a:lnTo>
                  <a:lnTo>
                    <a:pt x="8580" y="11342"/>
                  </a:lnTo>
                  <a:lnTo>
                    <a:pt x="8950" y="11380"/>
                  </a:lnTo>
                  <a:lnTo>
                    <a:pt x="9394" y="11342"/>
                  </a:lnTo>
                  <a:lnTo>
                    <a:pt x="9837" y="11268"/>
                  </a:lnTo>
                  <a:lnTo>
                    <a:pt x="9986" y="11193"/>
                  </a:lnTo>
                  <a:lnTo>
                    <a:pt x="10357" y="11156"/>
                  </a:lnTo>
                  <a:lnTo>
                    <a:pt x="10800" y="11117"/>
                  </a:lnTo>
                  <a:lnTo>
                    <a:pt x="11763" y="11117"/>
                  </a:lnTo>
                  <a:lnTo>
                    <a:pt x="12650" y="11268"/>
                  </a:lnTo>
                  <a:lnTo>
                    <a:pt x="12944" y="11417"/>
                  </a:lnTo>
                  <a:lnTo>
                    <a:pt x="13242" y="11529"/>
                  </a:lnTo>
                  <a:lnTo>
                    <a:pt x="13536" y="11605"/>
                  </a:lnTo>
                  <a:lnTo>
                    <a:pt x="13834" y="11680"/>
                  </a:lnTo>
                  <a:lnTo>
                    <a:pt x="14129" y="11680"/>
                  </a:lnTo>
                  <a:lnTo>
                    <a:pt x="14423" y="11754"/>
                  </a:lnTo>
                  <a:lnTo>
                    <a:pt x="14870" y="11866"/>
                  </a:lnTo>
                  <a:lnTo>
                    <a:pt x="15386" y="12053"/>
                  </a:lnTo>
                  <a:lnTo>
                    <a:pt x="15829" y="12278"/>
                  </a:lnTo>
                  <a:lnTo>
                    <a:pt x="16349" y="12502"/>
                  </a:lnTo>
                  <a:lnTo>
                    <a:pt x="16865" y="12690"/>
                  </a:lnTo>
                  <a:lnTo>
                    <a:pt x="17309" y="12802"/>
                  </a:lnTo>
                  <a:lnTo>
                    <a:pt x="17606" y="12840"/>
                  </a:lnTo>
                  <a:lnTo>
                    <a:pt x="17828" y="12877"/>
                  </a:lnTo>
                  <a:lnTo>
                    <a:pt x="18198" y="12953"/>
                  </a:lnTo>
                  <a:lnTo>
                    <a:pt x="18493" y="13026"/>
                  </a:lnTo>
                  <a:lnTo>
                    <a:pt x="18715" y="13139"/>
                  </a:lnTo>
                  <a:lnTo>
                    <a:pt x="19009" y="13251"/>
                  </a:lnTo>
                  <a:lnTo>
                    <a:pt x="19307" y="13363"/>
                  </a:lnTo>
                  <a:lnTo>
                    <a:pt x="19602" y="13401"/>
                  </a:lnTo>
                  <a:lnTo>
                    <a:pt x="19899" y="13438"/>
                  </a:lnTo>
                  <a:lnTo>
                    <a:pt x="20194" y="13477"/>
                  </a:lnTo>
                  <a:lnTo>
                    <a:pt x="20491" y="13514"/>
                  </a:lnTo>
                  <a:lnTo>
                    <a:pt x="21081" y="13738"/>
                  </a:lnTo>
                  <a:lnTo>
                    <a:pt x="21302" y="13887"/>
                  </a:lnTo>
                  <a:lnTo>
                    <a:pt x="21451" y="14038"/>
                  </a:lnTo>
                  <a:lnTo>
                    <a:pt x="21600" y="14187"/>
                  </a:lnTo>
                  <a:lnTo>
                    <a:pt x="21600" y="14450"/>
                  </a:lnTo>
                  <a:lnTo>
                    <a:pt x="21451" y="14599"/>
                  </a:lnTo>
                  <a:lnTo>
                    <a:pt x="21302" y="14749"/>
                  </a:lnTo>
                  <a:lnTo>
                    <a:pt x="20859" y="15048"/>
                  </a:lnTo>
                  <a:lnTo>
                    <a:pt x="20637" y="15198"/>
                  </a:lnTo>
                  <a:lnTo>
                    <a:pt x="20491" y="15347"/>
                  </a:lnTo>
                  <a:lnTo>
                    <a:pt x="20491" y="15498"/>
                  </a:lnTo>
                  <a:lnTo>
                    <a:pt x="20416" y="15647"/>
                  </a:lnTo>
                  <a:lnTo>
                    <a:pt x="20121" y="15871"/>
                  </a:lnTo>
                  <a:lnTo>
                    <a:pt x="19750" y="16096"/>
                  </a:lnTo>
                  <a:lnTo>
                    <a:pt x="19307" y="16359"/>
                  </a:lnTo>
                  <a:lnTo>
                    <a:pt x="18864" y="16620"/>
                  </a:lnTo>
                  <a:lnTo>
                    <a:pt x="18493" y="16846"/>
                  </a:lnTo>
                  <a:lnTo>
                    <a:pt x="18271" y="17070"/>
                  </a:lnTo>
                  <a:lnTo>
                    <a:pt x="18198" y="17219"/>
                  </a:lnTo>
                  <a:lnTo>
                    <a:pt x="18050" y="17407"/>
                  </a:lnTo>
                  <a:lnTo>
                    <a:pt x="17828" y="17631"/>
                  </a:lnTo>
                  <a:lnTo>
                    <a:pt x="17457" y="17856"/>
                  </a:lnTo>
                  <a:lnTo>
                    <a:pt x="17014" y="18119"/>
                  </a:lnTo>
                  <a:lnTo>
                    <a:pt x="16571" y="18343"/>
                  </a:lnTo>
                  <a:lnTo>
                    <a:pt x="16200" y="18604"/>
                  </a:lnTo>
                  <a:lnTo>
                    <a:pt x="15829" y="18979"/>
                  </a:lnTo>
                  <a:lnTo>
                    <a:pt x="15757" y="19128"/>
                  </a:lnTo>
                  <a:lnTo>
                    <a:pt x="15608" y="19316"/>
                  </a:lnTo>
                  <a:lnTo>
                    <a:pt x="15313" y="19540"/>
                  </a:lnTo>
                  <a:lnTo>
                    <a:pt x="15016" y="19728"/>
                  </a:lnTo>
                  <a:lnTo>
                    <a:pt x="14645" y="19915"/>
                  </a:lnTo>
                  <a:lnTo>
                    <a:pt x="14350" y="20101"/>
                  </a:lnTo>
                  <a:lnTo>
                    <a:pt x="14202" y="20289"/>
                  </a:lnTo>
                  <a:lnTo>
                    <a:pt x="14129" y="20440"/>
                  </a:lnTo>
                  <a:lnTo>
                    <a:pt x="14202" y="20701"/>
                  </a:lnTo>
                  <a:lnTo>
                    <a:pt x="14278" y="20813"/>
                  </a:lnTo>
                  <a:lnTo>
                    <a:pt x="14423" y="20888"/>
                  </a:lnTo>
                  <a:lnTo>
                    <a:pt x="14499" y="20964"/>
                  </a:lnTo>
                  <a:lnTo>
                    <a:pt x="14645" y="21076"/>
                  </a:lnTo>
                  <a:lnTo>
                    <a:pt x="14721" y="21337"/>
                  </a:lnTo>
                  <a:lnTo>
                    <a:pt x="14645" y="21449"/>
                  </a:lnTo>
                  <a:lnTo>
                    <a:pt x="14499" y="21525"/>
                  </a:lnTo>
                  <a:lnTo>
                    <a:pt x="14350" y="21600"/>
                  </a:lnTo>
                  <a:lnTo>
                    <a:pt x="13834" y="21600"/>
                  </a:lnTo>
                  <a:lnTo>
                    <a:pt x="13536" y="21525"/>
                  </a:lnTo>
                  <a:lnTo>
                    <a:pt x="13242" y="21449"/>
                  </a:lnTo>
                  <a:lnTo>
                    <a:pt x="12944" y="21337"/>
                  </a:lnTo>
                  <a:lnTo>
                    <a:pt x="12722" y="21150"/>
                  </a:lnTo>
                  <a:lnTo>
                    <a:pt x="12577" y="20925"/>
                  </a:lnTo>
                  <a:lnTo>
                    <a:pt x="12428" y="20701"/>
                  </a:lnTo>
                  <a:lnTo>
                    <a:pt x="12428" y="20440"/>
                  </a:lnTo>
                  <a:lnTo>
                    <a:pt x="12352" y="20214"/>
                  </a:lnTo>
                  <a:lnTo>
                    <a:pt x="12206" y="19952"/>
                  </a:lnTo>
                  <a:lnTo>
                    <a:pt x="12057" y="19728"/>
                  </a:lnTo>
                  <a:lnTo>
                    <a:pt x="11836" y="19577"/>
                  </a:lnTo>
                  <a:lnTo>
                    <a:pt x="11687" y="19503"/>
                  </a:lnTo>
                  <a:lnTo>
                    <a:pt x="11614" y="19353"/>
                  </a:lnTo>
                  <a:lnTo>
                    <a:pt x="11392" y="18979"/>
                  </a:lnTo>
                  <a:lnTo>
                    <a:pt x="11316" y="18529"/>
                  </a:lnTo>
                  <a:lnTo>
                    <a:pt x="11243" y="18006"/>
                  </a:lnTo>
                  <a:lnTo>
                    <a:pt x="11243" y="17369"/>
                  </a:lnTo>
                  <a:lnTo>
                    <a:pt x="11095" y="17070"/>
                  </a:lnTo>
                  <a:lnTo>
                    <a:pt x="11022" y="16808"/>
                  </a:lnTo>
                  <a:lnTo>
                    <a:pt x="10800" y="16508"/>
                  </a:lnTo>
                  <a:lnTo>
                    <a:pt x="10578" y="16246"/>
                  </a:lnTo>
                  <a:lnTo>
                    <a:pt x="10357" y="16022"/>
                  </a:lnTo>
                  <a:lnTo>
                    <a:pt x="10059" y="15798"/>
                  </a:lnTo>
                  <a:lnTo>
                    <a:pt x="9837" y="15647"/>
                  </a:lnTo>
                  <a:lnTo>
                    <a:pt x="9248" y="15310"/>
                  </a:lnTo>
                  <a:lnTo>
                    <a:pt x="8802" y="15011"/>
                  </a:lnTo>
                  <a:lnTo>
                    <a:pt x="8507" y="14786"/>
                  </a:lnTo>
                  <a:lnTo>
                    <a:pt x="8358" y="14599"/>
                  </a:lnTo>
                  <a:lnTo>
                    <a:pt x="8285" y="14374"/>
                  </a:lnTo>
                  <a:lnTo>
                    <a:pt x="8212" y="14262"/>
                  </a:lnTo>
                  <a:lnTo>
                    <a:pt x="8064" y="14187"/>
                  </a:lnTo>
                  <a:lnTo>
                    <a:pt x="7991" y="14075"/>
                  </a:lnTo>
                  <a:lnTo>
                    <a:pt x="7842" y="13887"/>
                  </a:lnTo>
                  <a:lnTo>
                    <a:pt x="7842" y="13663"/>
                  </a:lnTo>
                  <a:lnTo>
                    <a:pt x="7766" y="13438"/>
                  </a:lnTo>
                  <a:lnTo>
                    <a:pt x="7842" y="13214"/>
                  </a:lnTo>
                  <a:lnTo>
                    <a:pt x="7842" y="12990"/>
                  </a:lnTo>
                  <a:lnTo>
                    <a:pt x="7991" y="12802"/>
                  </a:lnTo>
                  <a:lnTo>
                    <a:pt x="8064" y="12727"/>
                  </a:lnTo>
                  <a:lnTo>
                    <a:pt x="8212" y="12614"/>
                  </a:lnTo>
                  <a:lnTo>
                    <a:pt x="8285" y="12541"/>
                  </a:lnTo>
                  <a:lnTo>
                    <a:pt x="8358" y="12278"/>
                  </a:lnTo>
                  <a:lnTo>
                    <a:pt x="8285" y="12017"/>
                  </a:lnTo>
                  <a:lnTo>
                    <a:pt x="8212" y="11904"/>
                  </a:lnTo>
                  <a:lnTo>
                    <a:pt x="8064" y="11829"/>
                  </a:lnTo>
                  <a:lnTo>
                    <a:pt x="7915" y="11792"/>
                  </a:lnTo>
                  <a:lnTo>
                    <a:pt x="7693" y="11717"/>
                  </a:lnTo>
                  <a:lnTo>
                    <a:pt x="7177" y="11680"/>
                  </a:lnTo>
                  <a:lnTo>
                    <a:pt x="6879" y="11642"/>
                  </a:lnTo>
                  <a:lnTo>
                    <a:pt x="6436" y="11529"/>
                  </a:lnTo>
                  <a:lnTo>
                    <a:pt x="5992" y="11342"/>
                  </a:lnTo>
                  <a:lnTo>
                    <a:pt x="5473" y="11117"/>
                  </a:lnTo>
                  <a:lnTo>
                    <a:pt x="4957" y="10893"/>
                  </a:lnTo>
                  <a:lnTo>
                    <a:pt x="4513" y="10705"/>
                  </a:lnTo>
                  <a:lnTo>
                    <a:pt x="4070" y="10556"/>
                  </a:lnTo>
                  <a:lnTo>
                    <a:pt x="3772" y="10519"/>
                  </a:lnTo>
                  <a:lnTo>
                    <a:pt x="3405" y="10444"/>
                  </a:lnTo>
                  <a:lnTo>
                    <a:pt x="2812" y="10257"/>
                  </a:lnTo>
                  <a:lnTo>
                    <a:pt x="2144" y="9995"/>
                  </a:lnTo>
                  <a:lnTo>
                    <a:pt x="1406" y="9657"/>
                  </a:lnTo>
                  <a:lnTo>
                    <a:pt x="519" y="9096"/>
                  </a:lnTo>
                  <a:lnTo>
                    <a:pt x="0" y="8760"/>
                  </a:lnTo>
                  <a:lnTo>
                    <a:pt x="0" y="8796"/>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64" name="Google Shape;668;p39"/>
            <p:cNvSpPr/>
            <p:nvPr/>
          </p:nvSpPr>
          <p:spPr>
            <a:xfrm>
              <a:off x="346115" y="113082"/>
              <a:ext cx="159541" cy="87260"/>
            </a:xfrm>
            <a:custGeom>
              <a:avLst/>
              <a:gdLst/>
              <a:ahLst/>
              <a:cxnLst>
                <a:cxn ang="0">
                  <a:pos x="wd2" y="hd2"/>
                </a:cxn>
                <a:cxn ang="5400000">
                  <a:pos x="wd2" y="hd2"/>
                </a:cxn>
                <a:cxn ang="10800000">
                  <a:pos x="wd2" y="hd2"/>
                </a:cxn>
                <a:cxn ang="16200000">
                  <a:pos x="wd2" y="hd2"/>
                </a:cxn>
              </a:cxnLst>
              <a:rect l="0" t="0" r="r" b="b"/>
              <a:pathLst>
                <a:path w="21600" h="21600" extrusionOk="0">
                  <a:moveTo>
                    <a:pt x="12630" y="15230"/>
                  </a:moveTo>
                  <a:lnTo>
                    <a:pt x="12018" y="16061"/>
                  </a:lnTo>
                  <a:lnTo>
                    <a:pt x="11412" y="16891"/>
                  </a:lnTo>
                  <a:lnTo>
                    <a:pt x="10800" y="17175"/>
                  </a:lnTo>
                  <a:lnTo>
                    <a:pt x="10194" y="17448"/>
                  </a:lnTo>
                  <a:lnTo>
                    <a:pt x="9738" y="17448"/>
                  </a:lnTo>
                  <a:lnTo>
                    <a:pt x="9126" y="18006"/>
                  </a:lnTo>
                  <a:lnTo>
                    <a:pt x="8370" y="18836"/>
                  </a:lnTo>
                  <a:lnTo>
                    <a:pt x="7914" y="19666"/>
                  </a:lnTo>
                  <a:lnTo>
                    <a:pt x="7302" y="20497"/>
                  </a:lnTo>
                  <a:lnTo>
                    <a:pt x="6696" y="21054"/>
                  </a:lnTo>
                  <a:lnTo>
                    <a:pt x="6084" y="21600"/>
                  </a:lnTo>
                  <a:lnTo>
                    <a:pt x="4866" y="21600"/>
                  </a:lnTo>
                  <a:lnTo>
                    <a:pt x="4260" y="21054"/>
                  </a:lnTo>
                  <a:lnTo>
                    <a:pt x="3654" y="20497"/>
                  </a:lnTo>
                  <a:lnTo>
                    <a:pt x="3198" y="19666"/>
                  </a:lnTo>
                  <a:lnTo>
                    <a:pt x="2736" y="18563"/>
                  </a:lnTo>
                  <a:lnTo>
                    <a:pt x="2586" y="17448"/>
                  </a:lnTo>
                  <a:lnTo>
                    <a:pt x="2736" y="16345"/>
                  </a:lnTo>
                  <a:lnTo>
                    <a:pt x="3198" y="15230"/>
                  </a:lnTo>
                  <a:lnTo>
                    <a:pt x="3654" y="14127"/>
                  </a:lnTo>
                  <a:lnTo>
                    <a:pt x="3954" y="13012"/>
                  </a:lnTo>
                  <a:lnTo>
                    <a:pt x="4260" y="11909"/>
                  </a:lnTo>
                  <a:lnTo>
                    <a:pt x="4260" y="10806"/>
                  </a:lnTo>
                  <a:lnTo>
                    <a:pt x="4110" y="9134"/>
                  </a:lnTo>
                  <a:lnTo>
                    <a:pt x="3954" y="8303"/>
                  </a:lnTo>
                  <a:lnTo>
                    <a:pt x="3348" y="7200"/>
                  </a:lnTo>
                  <a:lnTo>
                    <a:pt x="2892" y="6927"/>
                  </a:lnTo>
                  <a:lnTo>
                    <a:pt x="1980" y="6643"/>
                  </a:lnTo>
                  <a:lnTo>
                    <a:pt x="912" y="6370"/>
                  </a:lnTo>
                  <a:lnTo>
                    <a:pt x="456" y="5812"/>
                  </a:lnTo>
                  <a:lnTo>
                    <a:pt x="150" y="5539"/>
                  </a:lnTo>
                  <a:lnTo>
                    <a:pt x="0" y="4982"/>
                  </a:lnTo>
                  <a:lnTo>
                    <a:pt x="150" y="4152"/>
                  </a:lnTo>
                  <a:lnTo>
                    <a:pt x="306" y="3321"/>
                  </a:lnTo>
                  <a:lnTo>
                    <a:pt x="762" y="2218"/>
                  </a:lnTo>
                  <a:lnTo>
                    <a:pt x="1068" y="1934"/>
                  </a:lnTo>
                  <a:lnTo>
                    <a:pt x="1674" y="1388"/>
                  </a:lnTo>
                  <a:lnTo>
                    <a:pt x="3198" y="830"/>
                  </a:lnTo>
                  <a:lnTo>
                    <a:pt x="5022" y="273"/>
                  </a:lnTo>
                  <a:lnTo>
                    <a:pt x="7152" y="0"/>
                  </a:lnTo>
                  <a:lnTo>
                    <a:pt x="15672" y="0"/>
                  </a:lnTo>
                  <a:lnTo>
                    <a:pt x="17802" y="273"/>
                  </a:lnTo>
                  <a:lnTo>
                    <a:pt x="19626" y="546"/>
                  </a:lnTo>
                  <a:lnTo>
                    <a:pt x="20844" y="830"/>
                  </a:lnTo>
                  <a:lnTo>
                    <a:pt x="21450" y="1103"/>
                  </a:lnTo>
                  <a:lnTo>
                    <a:pt x="21600" y="1388"/>
                  </a:lnTo>
                  <a:lnTo>
                    <a:pt x="20994" y="3594"/>
                  </a:lnTo>
                  <a:lnTo>
                    <a:pt x="20232" y="5539"/>
                  </a:lnTo>
                  <a:lnTo>
                    <a:pt x="19170" y="7757"/>
                  </a:lnTo>
                  <a:lnTo>
                    <a:pt x="17952" y="9691"/>
                  </a:lnTo>
                  <a:lnTo>
                    <a:pt x="16734" y="11352"/>
                  </a:lnTo>
                  <a:lnTo>
                    <a:pt x="15672" y="12739"/>
                  </a:lnTo>
                  <a:lnTo>
                    <a:pt x="15060" y="13012"/>
                  </a:lnTo>
                  <a:lnTo>
                    <a:pt x="14454" y="13297"/>
                  </a:lnTo>
                  <a:lnTo>
                    <a:pt x="13842" y="13570"/>
                  </a:lnTo>
                  <a:lnTo>
                    <a:pt x="12630" y="1523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65" name="Google Shape;669;p39"/>
            <p:cNvSpPr/>
            <p:nvPr/>
          </p:nvSpPr>
          <p:spPr>
            <a:xfrm>
              <a:off x="768633" y="561828"/>
              <a:ext cx="34834" cy="63779"/>
            </a:xfrm>
            <a:custGeom>
              <a:avLst/>
              <a:gdLst/>
              <a:ahLst/>
              <a:cxnLst>
                <a:cxn ang="0">
                  <a:pos x="wd2" y="hd2"/>
                </a:cxn>
                <a:cxn ang="5400000">
                  <a:pos x="wd2" y="hd2"/>
                </a:cxn>
                <a:cxn ang="10800000">
                  <a:pos x="wd2" y="hd2"/>
                </a:cxn>
                <a:cxn ang="16200000">
                  <a:pos x="wd2" y="hd2"/>
                </a:cxn>
              </a:cxnLst>
              <a:rect l="0" t="0" r="r" b="b"/>
              <a:pathLst>
                <a:path w="21600" h="21600" extrusionOk="0">
                  <a:moveTo>
                    <a:pt x="16708" y="10613"/>
                  </a:moveTo>
                  <a:lnTo>
                    <a:pt x="14619" y="12123"/>
                  </a:lnTo>
                  <a:lnTo>
                    <a:pt x="12531" y="13648"/>
                  </a:lnTo>
                  <a:lnTo>
                    <a:pt x="11129" y="15157"/>
                  </a:lnTo>
                  <a:lnTo>
                    <a:pt x="11129" y="16682"/>
                  </a:lnTo>
                  <a:lnTo>
                    <a:pt x="10442" y="18954"/>
                  </a:lnTo>
                  <a:lnTo>
                    <a:pt x="9041" y="20090"/>
                  </a:lnTo>
                  <a:lnTo>
                    <a:pt x="8354" y="21227"/>
                  </a:lnTo>
                  <a:lnTo>
                    <a:pt x="6952" y="21600"/>
                  </a:lnTo>
                  <a:lnTo>
                    <a:pt x="4177" y="21600"/>
                  </a:lnTo>
                  <a:lnTo>
                    <a:pt x="2775" y="21227"/>
                  </a:lnTo>
                  <a:lnTo>
                    <a:pt x="2088" y="20090"/>
                  </a:lnTo>
                  <a:lnTo>
                    <a:pt x="687" y="18192"/>
                  </a:lnTo>
                  <a:lnTo>
                    <a:pt x="687" y="15920"/>
                  </a:lnTo>
                  <a:lnTo>
                    <a:pt x="0" y="13648"/>
                  </a:lnTo>
                  <a:lnTo>
                    <a:pt x="687" y="10987"/>
                  </a:lnTo>
                  <a:lnTo>
                    <a:pt x="2775" y="8341"/>
                  </a:lnTo>
                  <a:lnTo>
                    <a:pt x="4864" y="5680"/>
                  </a:lnTo>
                  <a:lnTo>
                    <a:pt x="8354" y="3408"/>
                  </a:lnTo>
                  <a:lnTo>
                    <a:pt x="11844" y="1899"/>
                  </a:lnTo>
                  <a:lnTo>
                    <a:pt x="14619" y="763"/>
                  </a:lnTo>
                  <a:lnTo>
                    <a:pt x="17394" y="0"/>
                  </a:lnTo>
                  <a:lnTo>
                    <a:pt x="19483" y="373"/>
                  </a:lnTo>
                  <a:lnTo>
                    <a:pt x="20198" y="1136"/>
                  </a:lnTo>
                  <a:lnTo>
                    <a:pt x="20885" y="2272"/>
                  </a:lnTo>
                  <a:lnTo>
                    <a:pt x="21600" y="4933"/>
                  </a:lnTo>
                  <a:lnTo>
                    <a:pt x="21600" y="6069"/>
                  </a:lnTo>
                  <a:lnTo>
                    <a:pt x="20198" y="7579"/>
                  </a:lnTo>
                  <a:lnTo>
                    <a:pt x="18796" y="9477"/>
                  </a:lnTo>
                  <a:lnTo>
                    <a:pt x="16708" y="10613"/>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66" name="Google Shape;670;p39"/>
            <p:cNvSpPr/>
            <p:nvPr/>
          </p:nvSpPr>
          <p:spPr>
            <a:xfrm>
              <a:off x="483187" y="158940"/>
              <a:ext cx="376428" cy="512571"/>
            </a:xfrm>
            <a:custGeom>
              <a:avLst/>
              <a:gdLst/>
              <a:ahLst/>
              <a:cxnLst>
                <a:cxn ang="0">
                  <a:pos x="wd2" y="hd2"/>
                </a:cxn>
                <a:cxn ang="5400000">
                  <a:pos x="wd2" y="hd2"/>
                </a:cxn>
                <a:cxn ang="10800000">
                  <a:pos x="wd2" y="hd2"/>
                </a:cxn>
                <a:cxn ang="16200000">
                  <a:pos x="wd2" y="hd2"/>
                </a:cxn>
              </a:cxnLst>
              <a:rect l="0" t="0" r="r" b="b"/>
              <a:pathLst>
                <a:path w="21600" h="21600" extrusionOk="0">
                  <a:moveTo>
                    <a:pt x="21600" y="9244"/>
                  </a:moveTo>
                  <a:lnTo>
                    <a:pt x="20117" y="9103"/>
                  </a:lnTo>
                  <a:lnTo>
                    <a:pt x="19281" y="9008"/>
                  </a:lnTo>
                  <a:lnTo>
                    <a:pt x="18892" y="8913"/>
                  </a:lnTo>
                  <a:lnTo>
                    <a:pt x="18765" y="8867"/>
                  </a:lnTo>
                  <a:lnTo>
                    <a:pt x="18571" y="8820"/>
                  </a:lnTo>
                  <a:lnTo>
                    <a:pt x="18119" y="8772"/>
                  </a:lnTo>
                  <a:lnTo>
                    <a:pt x="17862" y="8725"/>
                  </a:lnTo>
                  <a:lnTo>
                    <a:pt x="17602" y="8630"/>
                  </a:lnTo>
                  <a:lnTo>
                    <a:pt x="17346" y="8537"/>
                  </a:lnTo>
                  <a:lnTo>
                    <a:pt x="17086" y="8396"/>
                  </a:lnTo>
                  <a:lnTo>
                    <a:pt x="16893" y="8253"/>
                  </a:lnTo>
                  <a:lnTo>
                    <a:pt x="16700" y="8160"/>
                  </a:lnTo>
                  <a:lnTo>
                    <a:pt x="16506" y="8160"/>
                  </a:lnTo>
                  <a:lnTo>
                    <a:pt x="16379" y="8206"/>
                  </a:lnTo>
                  <a:lnTo>
                    <a:pt x="16313" y="8301"/>
                  </a:lnTo>
                  <a:lnTo>
                    <a:pt x="16313" y="8442"/>
                  </a:lnTo>
                  <a:lnTo>
                    <a:pt x="16443" y="8584"/>
                  </a:lnTo>
                  <a:lnTo>
                    <a:pt x="16636" y="8772"/>
                  </a:lnTo>
                  <a:lnTo>
                    <a:pt x="16829" y="8913"/>
                  </a:lnTo>
                  <a:lnTo>
                    <a:pt x="17086" y="9008"/>
                  </a:lnTo>
                  <a:lnTo>
                    <a:pt x="17409" y="9103"/>
                  </a:lnTo>
                  <a:lnTo>
                    <a:pt x="17602" y="9103"/>
                  </a:lnTo>
                  <a:lnTo>
                    <a:pt x="17862" y="9149"/>
                  </a:lnTo>
                  <a:lnTo>
                    <a:pt x="18119" y="9244"/>
                  </a:lnTo>
                  <a:lnTo>
                    <a:pt x="18378" y="9339"/>
                  </a:lnTo>
                  <a:lnTo>
                    <a:pt x="18635" y="9480"/>
                  </a:lnTo>
                  <a:lnTo>
                    <a:pt x="18698" y="9573"/>
                  </a:lnTo>
                  <a:lnTo>
                    <a:pt x="18765" y="9668"/>
                  </a:lnTo>
                  <a:lnTo>
                    <a:pt x="18698" y="9951"/>
                  </a:lnTo>
                  <a:lnTo>
                    <a:pt x="18442" y="10282"/>
                  </a:lnTo>
                  <a:lnTo>
                    <a:pt x="18119" y="10611"/>
                  </a:lnTo>
                  <a:lnTo>
                    <a:pt x="17669" y="10894"/>
                  </a:lnTo>
                  <a:lnTo>
                    <a:pt x="17282" y="11130"/>
                  </a:lnTo>
                  <a:lnTo>
                    <a:pt x="16893" y="11272"/>
                  </a:lnTo>
                  <a:lnTo>
                    <a:pt x="16636" y="11320"/>
                  </a:lnTo>
                  <a:lnTo>
                    <a:pt x="16183" y="11366"/>
                  </a:lnTo>
                  <a:lnTo>
                    <a:pt x="15990" y="11413"/>
                  </a:lnTo>
                  <a:lnTo>
                    <a:pt x="15863" y="11508"/>
                  </a:lnTo>
                  <a:lnTo>
                    <a:pt x="15733" y="11554"/>
                  </a:lnTo>
                  <a:lnTo>
                    <a:pt x="15604" y="11603"/>
                  </a:lnTo>
                  <a:lnTo>
                    <a:pt x="15477" y="11554"/>
                  </a:lnTo>
                  <a:lnTo>
                    <a:pt x="15347" y="11508"/>
                  </a:lnTo>
                  <a:lnTo>
                    <a:pt x="15283" y="11413"/>
                  </a:lnTo>
                  <a:lnTo>
                    <a:pt x="15154" y="11272"/>
                  </a:lnTo>
                  <a:lnTo>
                    <a:pt x="15087" y="10942"/>
                  </a:lnTo>
                  <a:lnTo>
                    <a:pt x="15024" y="10753"/>
                  </a:lnTo>
                  <a:lnTo>
                    <a:pt x="14831" y="10470"/>
                  </a:lnTo>
                  <a:lnTo>
                    <a:pt x="14508" y="10187"/>
                  </a:lnTo>
                  <a:lnTo>
                    <a:pt x="14121" y="9858"/>
                  </a:lnTo>
                  <a:lnTo>
                    <a:pt x="13735" y="9527"/>
                  </a:lnTo>
                  <a:lnTo>
                    <a:pt x="13412" y="9244"/>
                  </a:lnTo>
                  <a:lnTo>
                    <a:pt x="13155" y="8961"/>
                  </a:lnTo>
                  <a:lnTo>
                    <a:pt x="13089" y="8772"/>
                  </a:lnTo>
                  <a:lnTo>
                    <a:pt x="13089" y="8630"/>
                  </a:lnTo>
                  <a:lnTo>
                    <a:pt x="13025" y="8537"/>
                  </a:lnTo>
                  <a:lnTo>
                    <a:pt x="12962" y="8537"/>
                  </a:lnTo>
                  <a:lnTo>
                    <a:pt x="12832" y="8584"/>
                  </a:lnTo>
                  <a:lnTo>
                    <a:pt x="12768" y="8679"/>
                  </a:lnTo>
                  <a:lnTo>
                    <a:pt x="12639" y="8820"/>
                  </a:lnTo>
                  <a:lnTo>
                    <a:pt x="12575" y="9103"/>
                  </a:lnTo>
                  <a:lnTo>
                    <a:pt x="12639" y="9291"/>
                  </a:lnTo>
                  <a:lnTo>
                    <a:pt x="12832" y="9527"/>
                  </a:lnTo>
                  <a:lnTo>
                    <a:pt x="13025" y="9810"/>
                  </a:lnTo>
                  <a:lnTo>
                    <a:pt x="13348" y="10046"/>
                  </a:lnTo>
                  <a:lnTo>
                    <a:pt x="13605" y="10282"/>
                  </a:lnTo>
                  <a:lnTo>
                    <a:pt x="13864" y="10516"/>
                  </a:lnTo>
                  <a:lnTo>
                    <a:pt x="14058" y="10753"/>
                  </a:lnTo>
                  <a:lnTo>
                    <a:pt x="14121" y="10942"/>
                  </a:lnTo>
                  <a:lnTo>
                    <a:pt x="14121" y="11130"/>
                  </a:lnTo>
                  <a:lnTo>
                    <a:pt x="14251" y="11320"/>
                  </a:lnTo>
                  <a:lnTo>
                    <a:pt x="14381" y="11508"/>
                  </a:lnTo>
                  <a:lnTo>
                    <a:pt x="14574" y="11696"/>
                  </a:lnTo>
                  <a:lnTo>
                    <a:pt x="14894" y="11837"/>
                  </a:lnTo>
                  <a:lnTo>
                    <a:pt x="15283" y="11932"/>
                  </a:lnTo>
                  <a:lnTo>
                    <a:pt x="15670" y="12027"/>
                  </a:lnTo>
                  <a:lnTo>
                    <a:pt x="16120" y="12073"/>
                  </a:lnTo>
                  <a:lnTo>
                    <a:pt x="16506" y="12073"/>
                  </a:lnTo>
                  <a:lnTo>
                    <a:pt x="16829" y="12168"/>
                  </a:lnTo>
                  <a:lnTo>
                    <a:pt x="17023" y="12263"/>
                  </a:lnTo>
                  <a:lnTo>
                    <a:pt x="17086" y="12356"/>
                  </a:lnTo>
                  <a:lnTo>
                    <a:pt x="17086" y="12451"/>
                  </a:lnTo>
                  <a:lnTo>
                    <a:pt x="17023" y="12639"/>
                  </a:lnTo>
                  <a:lnTo>
                    <a:pt x="16700" y="13016"/>
                  </a:lnTo>
                  <a:lnTo>
                    <a:pt x="16183" y="13440"/>
                  </a:lnTo>
                  <a:lnTo>
                    <a:pt x="15024" y="14385"/>
                  </a:lnTo>
                  <a:lnTo>
                    <a:pt x="14574" y="14902"/>
                  </a:lnTo>
                  <a:lnTo>
                    <a:pt x="14185" y="15375"/>
                  </a:lnTo>
                  <a:lnTo>
                    <a:pt x="14121" y="15562"/>
                  </a:lnTo>
                  <a:lnTo>
                    <a:pt x="14121" y="16035"/>
                  </a:lnTo>
                  <a:lnTo>
                    <a:pt x="14185" y="16318"/>
                  </a:lnTo>
                  <a:lnTo>
                    <a:pt x="14251" y="16507"/>
                  </a:lnTo>
                  <a:lnTo>
                    <a:pt x="14381" y="16649"/>
                  </a:lnTo>
                  <a:lnTo>
                    <a:pt x="14444" y="16742"/>
                  </a:lnTo>
                  <a:lnTo>
                    <a:pt x="14508" y="16883"/>
                  </a:lnTo>
                  <a:lnTo>
                    <a:pt x="14574" y="17214"/>
                  </a:lnTo>
                  <a:lnTo>
                    <a:pt x="14508" y="17402"/>
                  </a:lnTo>
                  <a:lnTo>
                    <a:pt x="14251" y="17733"/>
                  </a:lnTo>
                  <a:lnTo>
                    <a:pt x="13864" y="18111"/>
                  </a:lnTo>
                  <a:lnTo>
                    <a:pt x="13348" y="18486"/>
                  </a:lnTo>
                  <a:lnTo>
                    <a:pt x="12832" y="18864"/>
                  </a:lnTo>
                  <a:lnTo>
                    <a:pt x="12445" y="19242"/>
                  </a:lnTo>
                  <a:lnTo>
                    <a:pt x="12186" y="19573"/>
                  </a:lnTo>
                  <a:lnTo>
                    <a:pt x="12059" y="19760"/>
                  </a:lnTo>
                  <a:lnTo>
                    <a:pt x="11993" y="19997"/>
                  </a:lnTo>
                  <a:lnTo>
                    <a:pt x="11799" y="20279"/>
                  </a:lnTo>
                  <a:lnTo>
                    <a:pt x="11479" y="20562"/>
                  </a:lnTo>
                  <a:lnTo>
                    <a:pt x="11090" y="20893"/>
                  </a:lnTo>
                  <a:lnTo>
                    <a:pt x="10640" y="21176"/>
                  </a:lnTo>
                  <a:lnTo>
                    <a:pt x="10253" y="21410"/>
                  </a:lnTo>
                  <a:lnTo>
                    <a:pt x="9867" y="21554"/>
                  </a:lnTo>
                  <a:lnTo>
                    <a:pt x="9544" y="21600"/>
                  </a:lnTo>
                  <a:lnTo>
                    <a:pt x="9351" y="21600"/>
                  </a:lnTo>
                  <a:lnTo>
                    <a:pt x="9091" y="21505"/>
                  </a:lnTo>
                  <a:lnTo>
                    <a:pt x="8834" y="21410"/>
                  </a:lnTo>
                  <a:lnTo>
                    <a:pt x="8578" y="21269"/>
                  </a:lnTo>
                  <a:lnTo>
                    <a:pt x="8384" y="21081"/>
                  </a:lnTo>
                  <a:lnTo>
                    <a:pt x="8188" y="20893"/>
                  </a:lnTo>
                  <a:lnTo>
                    <a:pt x="8125" y="20703"/>
                  </a:lnTo>
                  <a:lnTo>
                    <a:pt x="8061" y="20516"/>
                  </a:lnTo>
                  <a:lnTo>
                    <a:pt x="7995" y="20185"/>
                  </a:lnTo>
                  <a:lnTo>
                    <a:pt x="7932" y="20043"/>
                  </a:lnTo>
                  <a:lnTo>
                    <a:pt x="7802" y="19948"/>
                  </a:lnTo>
                  <a:lnTo>
                    <a:pt x="7738" y="19855"/>
                  </a:lnTo>
                  <a:lnTo>
                    <a:pt x="7609" y="19714"/>
                  </a:lnTo>
                  <a:lnTo>
                    <a:pt x="7545" y="19431"/>
                  </a:lnTo>
                  <a:lnTo>
                    <a:pt x="7482" y="19100"/>
                  </a:lnTo>
                  <a:lnTo>
                    <a:pt x="7415" y="18959"/>
                  </a:lnTo>
                  <a:lnTo>
                    <a:pt x="7286" y="18864"/>
                  </a:lnTo>
                  <a:lnTo>
                    <a:pt x="7222" y="18723"/>
                  </a:lnTo>
                  <a:lnTo>
                    <a:pt x="7159" y="18535"/>
                  </a:lnTo>
                  <a:lnTo>
                    <a:pt x="7092" y="18252"/>
                  </a:lnTo>
                  <a:lnTo>
                    <a:pt x="7029" y="17921"/>
                  </a:lnTo>
                  <a:lnTo>
                    <a:pt x="7092" y="17638"/>
                  </a:lnTo>
                  <a:lnTo>
                    <a:pt x="7159" y="17356"/>
                  </a:lnTo>
                  <a:lnTo>
                    <a:pt x="7222" y="17168"/>
                  </a:lnTo>
                  <a:lnTo>
                    <a:pt x="7286" y="17024"/>
                  </a:lnTo>
                  <a:lnTo>
                    <a:pt x="7415" y="16931"/>
                  </a:lnTo>
                  <a:lnTo>
                    <a:pt x="7482" y="16790"/>
                  </a:lnTo>
                  <a:lnTo>
                    <a:pt x="7545" y="16459"/>
                  </a:lnTo>
                  <a:lnTo>
                    <a:pt x="7482" y="16271"/>
                  </a:lnTo>
                  <a:lnTo>
                    <a:pt x="7352" y="16035"/>
                  </a:lnTo>
                  <a:lnTo>
                    <a:pt x="7092" y="15799"/>
                  </a:lnTo>
                  <a:lnTo>
                    <a:pt x="6836" y="15562"/>
                  </a:lnTo>
                  <a:lnTo>
                    <a:pt x="6513" y="15280"/>
                  </a:lnTo>
                  <a:lnTo>
                    <a:pt x="6256" y="14951"/>
                  </a:lnTo>
                  <a:lnTo>
                    <a:pt x="6126" y="14573"/>
                  </a:lnTo>
                  <a:lnTo>
                    <a:pt x="6063" y="14244"/>
                  </a:lnTo>
                  <a:lnTo>
                    <a:pt x="6063" y="13959"/>
                  </a:lnTo>
                  <a:lnTo>
                    <a:pt x="5996" y="13676"/>
                  </a:lnTo>
                  <a:lnTo>
                    <a:pt x="5869" y="13489"/>
                  </a:lnTo>
                  <a:lnTo>
                    <a:pt x="5803" y="13347"/>
                  </a:lnTo>
                  <a:lnTo>
                    <a:pt x="5676" y="13252"/>
                  </a:lnTo>
                  <a:lnTo>
                    <a:pt x="5483" y="13206"/>
                  </a:lnTo>
                  <a:lnTo>
                    <a:pt x="5030" y="13158"/>
                  </a:lnTo>
                  <a:lnTo>
                    <a:pt x="4644" y="13206"/>
                  </a:lnTo>
                  <a:lnTo>
                    <a:pt x="4450" y="13252"/>
                  </a:lnTo>
                  <a:lnTo>
                    <a:pt x="4321" y="13347"/>
                  </a:lnTo>
                  <a:lnTo>
                    <a:pt x="4127" y="13440"/>
                  </a:lnTo>
                  <a:lnTo>
                    <a:pt x="3804" y="13489"/>
                  </a:lnTo>
                  <a:lnTo>
                    <a:pt x="3418" y="13535"/>
                  </a:lnTo>
                  <a:lnTo>
                    <a:pt x="3031" y="13535"/>
                  </a:lnTo>
                  <a:lnTo>
                    <a:pt x="2581" y="13489"/>
                  </a:lnTo>
                  <a:lnTo>
                    <a:pt x="2065" y="13299"/>
                  </a:lnTo>
                  <a:lnTo>
                    <a:pt x="1485" y="13065"/>
                  </a:lnTo>
                  <a:lnTo>
                    <a:pt x="1032" y="12782"/>
                  </a:lnTo>
                  <a:lnTo>
                    <a:pt x="839" y="12639"/>
                  </a:lnTo>
                  <a:lnTo>
                    <a:pt x="646" y="12404"/>
                  </a:lnTo>
                  <a:lnTo>
                    <a:pt x="323" y="11837"/>
                  </a:lnTo>
                  <a:lnTo>
                    <a:pt x="130" y="11225"/>
                  </a:lnTo>
                  <a:lnTo>
                    <a:pt x="0" y="10611"/>
                  </a:lnTo>
                  <a:lnTo>
                    <a:pt x="66" y="10282"/>
                  </a:lnTo>
                  <a:lnTo>
                    <a:pt x="130" y="9951"/>
                  </a:lnTo>
                  <a:lnTo>
                    <a:pt x="389" y="9291"/>
                  </a:lnTo>
                  <a:lnTo>
                    <a:pt x="582" y="8961"/>
                  </a:lnTo>
                  <a:lnTo>
                    <a:pt x="776" y="8679"/>
                  </a:lnTo>
                  <a:lnTo>
                    <a:pt x="1032" y="8396"/>
                  </a:lnTo>
                  <a:lnTo>
                    <a:pt x="1289" y="8206"/>
                  </a:lnTo>
                  <a:lnTo>
                    <a:pt x="1806" y="7829"/>
                  </a:lnTo>
                  <a:lnTo>
                    <a:pt x="2322" y="7546"/>
                  </a:lnTo>
                  <a:lnTo>
                    <a:pt x="2774" y="7358"/>
                  </a:lnTo>
                  <a:lnTo>
                    <a:pt x="3031" y="7263"/>
                  </a:lnTo>
                  <a:lnTo>
                    <a:pt x="3484" y="7217"/>
                  </a:lnTo>
                  <a:lnTo>
                    <a:pt x="3677" y="7168"/>
                  </a:lnTo>
                  <a:lnTo>
                    <a:pt x="3804" y="7075"/>
                  </a:lnTo>
                  <a:lnTo>
                    <a:pt x="3998" y="7027"/>
                  </a:lnTo>
                  <a:lnTo>
                    <a:pt x="4257" y="6981"/>
                  </a:lnTo>
                  <a:lnTo>
                    <a:pt x="4644" y="6934"/>
                  </a:lnTo>
                  <a:lnTo>
                    <a:pt x="5483" y="6934"/>
                  </a:lnTo>
                  <a:lnTo>
                    <a:pt x="5933" y="7027"/>
                  </a:lnTo>
                  <a:lnTo>
                    <a:pt x="6256" y="7122"/>
                  </a:lnTo>
                  <a:lnTo>
                    <a:pt x="6579" y="7263"/>
                  </a:lnTo>
                  <a:lnTo>
                    <a:pt x="6772" y="7405"/>
                  </a:lnTo>
                  <a:lnTo>
                    <a:pt x="7029" y="7546"/>
                  </a:lnTo>
                  <a:lnTo>
                    <a:pt x="7352" y="7641"/>
                  </a:lnTo>
                  <a:lnTo>
                    <a:pt x="7545" y="7641"/>
                  </a:lnTo>
                  <a:lnTo>
                    <a:pt x="7995" y="7687"/>
                  </a:lnTo>
                  <a:lnTo>
                    <a:pt x="8188" y="7782"/>
                  </a:lnTo>
                  <a:lnTo>
                    <a:pt x="8318" y="7829"/>
                  </a:lnTo>
                  <a:lnTo>
                    <a:pt x="8448" y="7877"/>
                  </a:lnTo>
                  <a:lnTo>
                    <a:pt x="8578" y="7924"/>
                  </a:lnTo>
                  <a:lnTo>
                    <a:pt x="8705" y="7877"/>
                  </a:lnTo>
                  <a:lnTo>
                    <a:pt x="8834" y="7829"/>
                  </a:lnTo>
                  <a:lnTo>
                    <a:pt x="8964" y="7782"/>
                  </a:lnTo>
                  <a:lnTo>
                    <a:pt x="9157" y="7687"/>
                  </a:lnTo>
                  <a:lnTo>
                    <a:pt x="9544" y="7641"/>
                  </a:lnTo>
                  <a:lnTo>
                    <a:pt x="9994" y="7687"/>
                  </a:lnTo>
                  <a:lnTo>
                    <a:pt x="10187" y="7782"/>
                  </a:lnTo>
                  <a:lnTo>
                    <a:pt x="10317" y="7829"/>
                  </a:lnTo>
                  <a:lnTo>
                    <a:pt x="10510" y="7924"/>
                  </a:lnTo>
                  <a:lnTo>
                    <a:pt x="10770" y="7970"/>
                  </a:lnTo>
                  <a:lnTo>
                    <a:pt x="11156" y="8018"/>
                  </a:lnTo>
                  <a:lnTo>
                    <a:pt x="11993" y="8018"/>
                  </a:lnTo>
                  <a:lnTo>
                    <a:pt x="12382" y="7970"/>
                  </a:lnTo>
                  <a:lnTo>
                    <a:pt x="12639" y="7924"/>
                  </a:lnTo>
                  <a:lnTo>
                    <a:pt x="12832" y="7829"/>
                  </a:lnTo>
                  <a:lnTo>
                    <a:pt x="12962" y="7736"/>
                  </a:lnTo>
                  <a:lnTo>
                    <a:pt x="13025" y="7592"/>
                  </a:lnTo>
                  <a:lnTo>
                    <a:pt x="13089" y="7263"/>
                  </a:lnTo>
                  <a:lnTo>
                    <a:pt x="13089" y="7217"/>
                  </a:lnTo>
                  <a:lnTo>
                    <a:pt x="13025" y="7122"/>
                  </a:lnTo>
                  <a:lnTo>
                    <a:pt x="12768" y="7027"/>
                  </a:lnTo>
                  <a:lnTo>
                    <a:pt x="12445" y="6934"/>
                  </a:lnTo>
                  <a:lnTo>
                    <a:pt x="12059" y="6934"/>
                  </a:lnTo>
                  <a:lnTo>
                    <a:pt x="11672" y="6886"/>
                  </a:lnTo>
                  <a:lnTo>
                    <a:pt x="11220" y="6791"/>
                  </a:lnTo>
                  <a:lnTo>
                    <a:pt x="10833" y="6698"/>
                  </a:lnTo>
                  <a:lnTo>
                    <a:pt x="10576" y="6556"/>
                  </a:lnTo>
                  <a:lnTo>
                    <a:pt x="10317" y="6415"/>
                  </a:lnTo>
                  <a:lnTo>
                    <a:pt x="10060" y="6274"/>
                  </a:lnTo>
                  <a:lnTo>
                    <a:pt x="9801" y="6225"/>
                  </a:lnTo>
                  <a:lnTo>
                    <a:pt x="9544" y="6179"/>
                  </a:lnTo>
                  <a:lnTo>
                    <a:pt x="9351" y="6130"/>
                  </a:lnTo>
                  <a:lnTo>
                    <a:pt x="9091" y="6084"/>
                  </a:lnTo>
                  <a:lnTo>
                    <a:pt x="8578" y="5801"/>
                  </a:lnTo>
                  <a:lnTo>
                    <a:pt x="8384" y="5660"/>
                  </a:lnTo>
                  <a:lnTo>
                    <a:pt x="8125" y="5613"/>
                  </a:lnTo>
                  <a:lnTo>
                    <a:pt x="7932" y="5565"/>
                  </a:lnTo>
                  <a:lnTo>
                    <a:pt x="7802" y="5613"/>
                  </a:lnTo>
                  <a:lnTo>
                    <a:pt x="7675" y="5660"/>
                  </a:lnTo>
                  <a:lnTo>
                    <a:pt x="7482" y="5660"/>
                  </a:lnTo>
                  <a:lnTo>
                    <a:pt x="7286" y="5565"/>
                  </a:lnTo>
                  <a:lnTo>
                    <a:pt x="7029" y="5424"/>
                  </a:lnTo>
                  <a:lnTo>
                    <a:pt x="6836" y="5329"/>
                  </a:lnTo>
                  <a:lnTo>
                    <a:pt x="6642" y="5236"/>
                  </a:lnTo>
                  <a:lnTo>
                    <a:pt x="6319" y="5236"/>
                  </a:lnTo>
                  <a:lnTo>
                    <a:pt x="6190" y="5329"/>
                  </a:lnTo>
                  <a:lnTo>
                    <a:pt x="5996" y="5377"/>
                  </a:lnTo>
                  <a:lnTo>
                    <a:pt x="5546" y="5424"/>
                  </a:lnTo>
                  <a:lnTo>
                    <a:pt x="4900" y="5660"/>
                  </a:lnTo>
                  <a:lnTo>
                    <a:pt x="4450" y="5896"/>
                  </a:lnTo>
                  <a:lnTo>
                    <a:pt x="4064" y="6179"/>
                  </a:lnTo>
                  <a:lnTo>
                    <a:pt x="3611" y="6462"/>
                  </a:lnTo>
                  <a:lnTo>
                    <a:pt x="3161" y="6698"/>
                  </a:lnTo>
                  <a:lnTo>
                    <a:pt x="2838" y="6839"/>
                  </a:lnTo>
                  <a:lnTo>
                    <a:pt x="2515" y="6934"/>
                  </a:lnTo>
                  <a:lnTo>
                    <a:pt x="2128" y="6839"/>
                  </a:lnTo>
                  <a:lnTo>
                    <a:pt x="1935" y="6791"/>
                  </a:lnTo>
                  <a:lnTo>
                    <a:pt x="1806" y="6744"/>
                  </a:lnTo>
                  <a:lnTo>
                    <a:pt x="1678" y="6649"/>
                  </a:lnTo>
                  <a:lnTo>
                    <a:pt x="1612" y="6508"/>
                  </a:lnTo>
                  <a:lnTo>
                    <a:pt x="1549" y="6179"/>
                  </a:lnTo>
                  <a:lnTo>
                    <a:pt x="1612" y="5848"/>
                  </a:lnTo>
                  <a:lnTo>
                    <a:pt x="1678" y="5706"/>
                  </a:lnTo>
                  <a:lnTo>
                    <a:pt x="1806" y="5613"/>
                  </a:lnTo>
                  <a:lnTo>
                    <a:pt x="1935" y="5565"/>
                  </a:lnTo>
                  <a:lnTo>
                    <a:pt x="2258" y="5519"/>
                  </a:lnTo>
                  <a:lnTo>
                    <a:pt x="2645" y="5472"/>
                  </a:lnTo>
                  <a:lnTo>
                    <a:pt x="3031" y="5424"/>
                  </a:lnTo>
                  <a:lnTo>
                    <a:pt x="3418" y="5424"/>
                  </a:lnTo>
                  <a:lnTo>
                    <a:pt x="3741" y="5329"/>
                  </a:lnTo>
                  <a:lnTo>
                    <a:pt x="3934" y="5236"/>
                  </a:lnTo>
                  <a:lnTo>
                    <a:pt x="3998" y="5141"/>
                  </a:lnTo>
                  <a:lnTo>
                    <a:pt x="4064" y="5095"/>
                  </a:lnTo>
                  <a:lnTo>
                    <a:pt x="3934" y="4763"/>
                  </a:lnTo>
                  <a:lnTo>
                    <a:pt x="3870" y="4622"/>
                  </a:lnTo>
                  <a:lnTo>
                    <a:pt x="3804" y="4527"/>
                  </a:lnTo>
                  <a:lnTo>
                    <a:pt x="3677" y="4434"/>
                  </a:lnTo>
                  <a:lnTo>
                    <a:pt x="3677" y="4244"/>
                  </a:lnTo>
                  <a:lnTo>
                    <a:pt x="3804" y="4152"/>
                  </a:lnTo>
                  <a:lnTo>
                    <a:pt x="3934" y="4103"/>
                  </a:lnTo>
                  <a:lnTo>
                    <a:pt x="4127" y="4008"/>
                  </a:lnTo>
                  <a:lnTo>
                    <a:pt x="4514" y="3962"/>
                  </a:lnTo>
                  <a:lnTo>
                    <a:pt x="4773" y="3962"/>
                  </a:lnTo>
                  <a:lnTo>
                    <a:pt x="5030" y="3867"/>
                  </a:lnTo>
                  <a:lnTo>
                    <a:pt x="5287" y="3726"/>
                  </a:lnTo>
                  <a:lnTo>
                    <a:pt x="5546" y="3584"/>
                  </a:lnTo>
                  <a:lnTo>
                    <a:pt x="5740" y="3443"/>
                  </a:lnTo>
                  <a:lnTo>
                    <a:pt x="5933" y="3255"/>
                  </a:lnTo>
                  <a:lnTo>
                    <a:pt x="5996" y="3019"/>
                  </a:lnTo>
                  <a:lnTo>
                    <a:pt x="6063" y="2877"/>
                  </a:lnTo>
                  <a:lnTo>
                    <a:pt x="5996" y="2546"/>
                  </a:lnTo>
                  <a:lnTo>
                    <a:pt x="5869" y="2405"/>
                  </a:lnTo>
                  <a:lnTo>
                    <a:pt x="5803" y="2312"/>
                  </a:lnTo>
                  <a:lnTo>
                    <a:pt x="5803" y="2171"/>
                  </a:lnTo>
                  <a:lnTo>
                    <a:pt x="5996" y="1934"/>
                  </a:lnTo>
                  <a:lnTo>
                    <a:pt x="6319" y="1603"/>
                  </a:lnTo>
                  <a:lnTo>
                    <a:pt x="6836" y="1228"/>
                  </a:lnTo>
                  <a:lnTo>
                    <a:pt x="7092" y="1038"/>
                  </a:lnTo>
                  <a:lnTo>
                    <a:pt x="7482" y="850"/>
                  </a:lnTo>
                  <a:lnTo>
                    <a:pt x="7868" y="709"/>
                  </a:lnTo>
                  <a:lnTo>
                    <a:pt x="8318" y="567"/>
                  </a:lnTo>
                  <a:lnTo>
                    <a:pt x="9221" y="378"/>
                  </a:lnTo>
                  <a:lnTo>
                    <a:pt x="9674" y="331"/>
                  </a:lnTo>
                  <a:lnTo>
                    <a:pt x="10060" y="283"/>
                  </a:lnTo>
                  <a:lnTo>
                    <a:pt x="10897" y="331"/>
                  </a:lnTo>
                  <a:lnTo>
                    <a:pt x="11543" y="331"/>
                  </a:lnTo>
                  <a:lnTo>
                    <a:pt x="12059" y="426"/>
                  </a:lnTo>
                  <a:lnTo>
                    <a:pt x="12316" y="472"/>
                  </a:lnTo>
                  <a:lnTo>
                    <a:pt x="12445" y="519"/>
                  </a:lnTo>
                  <a:lnTo>
                    <a:pt x="12575" y="567"/>
                  </a:lnTo>
                  <a:lnTo>
                    <a:pt x="12702" y="519"/>
                  </a:lnTo>
                  <a:lnTo>
                    <a:pt x="12832" y="472"/>
                  </a:lnTo>
                  <a:lnTo>
                    <a:pt x="13285" y="378"/>
                  </a:lnTo>
                  <a:lnTo>
                    <a:pt x="14314" y="236"/>
                  </a:lnTo>
                  <a:lnTo>
                    <a:pt x="15410" y="48"/>
                  </a:lnTo>
                  <a:lnTo>
                    <a:pt x="1625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Text Placeholder 5"/>
          <p:cNvSpPr>
            <a:spLocks noGrp="1"/>
          </p:cNvSpPr>
          <p:nvPr>
            <p:ph type="body" idx="21"/>
          </p:nvPr>
        </p:nvSpPr>
        <p:spPr>
          <a:xfrm>
            <a:off x="1908010" y="2238287"/>
            <a:ext cx="3037842" cy="8594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Zwei Hauptarten der Marktforschung:</a:t>
            </a:r>
          </a:p>
        </p:txBody>
      </p:sp>
      <p:grpSp>
        <p:nvGrpSpPr>
          <p:cNvPr id="776" name="Google Shape;664;p39"/>
          <p:cNvGrpSpPr/>
          <p:nvPr/>
        </p:nvGrpSpPr>
        <p:grpSpPr>
          <a:xfrm>
            <a:off x="145064" y="993608"/>
            <a:ext cx="862937" cy="859492"/>
            <a:chOff x="46" y="46"/>
            <a:chExt cx="862936" cy="859490"/>
          </a:xfrm>
        </p:grpSpPr>
        <p:sp>
          <p:nvSpPr>
            <p:cNvPr id="770" name="Google Shape;665;p39"/>
            <p:cNvSpPr/>
            <p:nvPr/>
          </p:nvSpPr>
          <p:spPr>
            <a:xfrm>
              <a:off x="46" y="46"/>
              <a:ext cx="862937" cy="8594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238" y="28"/>
                  </a:lnTo>
                  <a:lnTo>
                    <a:pt x="9703" y="57"/>
                  </a:lnTo>
                  <a:lnTo>
                    <a:pt x="9168" y="141"/>
                  </a:lnTo>
                  <a:lnTo>
                    <a:pt x="8635" y="225"/>
                  </a:lnTo>
                  <a:lnTo>
                    <a:pt x="8100" y="337"/>
                  </a:lnTo>
                  <a:lnTo>
                    <a:pt x="7594" y="506"/>
                  </a:lnTo>
                  <a:lnTo>
                    <a:pt x="7087" y="674"/>
                  </a:lnTo>
                  <a:lnTo>
                    <a:pt x="6609" y="844"/>
                  </a:lnTo>
                  <a:lnTo>
                    <a:pt x="6131" y="1068"/>
                  </a:lnTo>
                  <a:lnTo>
                    <a:pt x="5653" y="1322"/>
                  </a:lnTo>
                  <a:lnTo>
                    <a:pt x="5203" y="1575"/>
                  </a:lnTo>
                  <a:lnTo>
                    <a:pt x="4753" y="1856"/>
                  </a:lnTo>
                  <a:lnTo>
                    <a:pt x="4331" y="2165"/>
                  </a:lnTo>
                  <a:lnTo>
                    <a:pt x="3937" y="2475"/>
                  </a:lnTo>
                  <a:lnTo>
                    <a:pt x="3543" y="2812"/>
                  </a:lnTo>
                  <a:lnTo>
                    <a:pt x="3178" y="3178"/>
                  </a:lnTo>
                  <a:lnTo>
                    <a:pt x="2812" y="3544"/>
                  </a:lnTo>
                  <a:lnTo>
                    <a:pt x="2475" y="3938"/>
                  </a:lnTo>
                  <a:lnTo>
                    <a:pt x="2165" y="4332"/>
                  </a:lnTo>
                  <a:lnTo>
                    <a:pt x="1856" y="4753"/>
                  </a:lnTo>
                  <a:lnTo>
                    <a:pt x="1575" y="5203"/>
                  </a:lnTo>
                  <a:lnTo>
                    <a:pt x="1321" y="5653"/>
                  </a:lnTo>
                  <a:lnTo>
                    <a:pt x="1068" y="6131"/>
                  </a:lnTo>
                  <a:lnTo>
                    <a:pt x="843" y="6609"/>
                  </a:lnTo>
                  <a:lnTo>
                    <a:pt x="674" y="7087"/>
                  </a:lnTo>
                  <a:lnTo>
                    <a:pt x="506" y="7594"/>
                  </a:lnTo>
                  <a:lnTo>
                    <a:pt x="337" y="8100"/>
                  </a:lnTo>
                  <a:lnTo>
                    <a:pt x="225" y="8634"/>
                  </a:lnTo>
                  <a:lnTo>
                    <a:pt x="141" y="9169"/>
                  </a:lnTo>
                  <a:lnTo>
                    <a:pt x="55" y="9702"/>
                  </a:lnTo>
                  <a:lnTo>
                    <a:pt x="28" y="10237"/>
                  </a:lnTo>
                  <a:lnTo>
                    <a:pt x="0" y="10799"/>
                  </a:lnTo>
                  <a:lnTo>
                    <a:pt x="28" y="11362"/>
                  </a:lnTo>
                  <a:lnTo>
                    <a:pt x="55" y="11896"/>
                  </a:lnTo>
                  <a:lnTo>
                    <a:pt x="141" y="12431"/>
                  </a:lnTo>
                  <a:lnTo>
                    <a:pt x="225" y="12966"/>
                  </a:lnTo>
                  <a:lnTo>
                    <a:pt x="337" y="13499"/>
                  </a:lnTo>
                  <a:lnTo>
                    <a:pt x="506" y="14006"/>
                  </a:lnTo>
                  <a:lnTo>
                    <a:pt x="674" y="14512"/>
                  </a:lnTo>
                  <a:lnTo>
                    <a:pt x="843" y="14990"/>
                  </a:lnTo>
                  <a:lnTo>
                    <a:pt x="1068" y="15468"/>
                  </a:lnTo>
                  <a:lnTo>
                    <a:pt x="1321" y="15946"/>
                  </a:lnTo>
                  <a:lnTo>
                    <a:pt x="1575" y="16397"/>
                  </a:lnTo>
                  <a:lnTo>
                    <a:pt x="1856" y="16847"/>
                  </a:lnTo>
                  <a:lnTo>
                    <a:pt x="2165" y="17268"/>
                  </a:lnTo>
                  <a:lnTo>
                    <a:pt x="2475" y="17662"/>
                  </a:lnTo>
                  <a:lnTo>
                    <a:pt x="2812" y="18056"/>
                  </a:lnTo>
                  <a:lnTo>
                    <a:pt x="3178" y="18421"/>
                  </a:lnTo>
                  <a:lnTo>
                    <a:pt x="3543" y="18787"/>
                  </a:lnTo>
                  <a:lnTo>
                    <a:pt x="3937" y="19124"/>
                  </a:lnTo>
                  <a:lnTo>
                    <a:pt x="4331" y="19434"/>
                  </a:lnTo>
                  <a:lnTo>
                    <a:pt x="4753" y="19743"/>
                  </a:lnTo>
                  <a:lnTo>
                    <a:pt x="5203" y="20025"/>
                  </a:lnTo>
                  <a:lnTo>
                    <a:pt x="5653" y="20278"/>
                  </a:lnTo>
                  <a:lnTo>
                    <a:pt x="6131" y="20531"/>
                  </a:lnTo>
                  <a:lnTo>
                    <a:pt x="6609" y="20756"/>
                  </a:lnTo>
                  <a:lnTo>
                    <a:pt x="7087" y="20924"/>
                  </a:lnTo>
                  <a:lnTo>
                    <a:pt x="7594" y="21093"/>
                  </a:lnTo>
                  <a:lnTo>
                    <a:pt x="8100" y="21262"/>
                  </a:lnTo>
                  <a:lnTo>
                    <a:pt x="8635" y="21375"/>
                  </a:lnTo>
                  <a:lnTo>
                    <a:pt x="9168" y="21459"/>
                  </a:lnTo>
                  <a:lnTo>
                    <a:pt x="9703" y="21543"/>
                  </a:lnTo>
                  <a:lnTo>
                    <a:pt x="10238" y="21571"/>
                  </a:lnTo>
                  <a:lnTo>
                    <a:pt x="10800" y="21600"/>
                  </a:lnTo>
                  <a:lnTo>
                    <a:pt x="11362" y="21571"/>
                  </a:lnTo>
                  <a:lnTo>
                    <a:pt x="11897" y="21543"/>
                  </a:lnTo>
                  <a:lnTo>
                    <a:pt x="12432" y="21459"/>
                  </a:lnTo>
                  <a:lnTo>
                    <a:pt x="12965" y="21375"/>
                  </a:lnTo>
                  <a:lnTo>
                    <a:pt x="13500" y="21262"/>
                  </a:lnTo>
                  <a:lnTo>
                    <a:pt x="14007" y="21093"/>
                  </a:lnTo>
                  <a:lnTo>
                    <a:pt x="14513" y="20924"/>
                  </a:lnTo>
                  <a:lnTo>
                    <a:pt x="14991" y="20756"/>
                  </a:lnTo>
                  <a:lnTo>
                    <a:pt x="15469" y="20531"/>
                  </a:lnTo>
                  <a:lnTo>
                    <a:pt x="15947" y="20278"/>
                  </a:lnTo>
                  <a:lnTo>
                    <a:pt x="16397" y="20025"/>
                  </a:lnTo>
                  <a:lnTo>
                    <a:pt x="16847" y="19743"/>
                  </a:lnTo>
                  <a:lnTo>
                    <a:pt x="17269" y="19434"/>
                  </a:lnTo>
                  <a:lnTo>
                    <a:pt x="17663" y="19124"/>
                  </a:lnTo>
                  <a:lnTo>
                    <a:pt x="18057" y="18787"/>
                  </a:lnTo>
                  <a:lnTo>
                    <a:pt x="18422" y="18421"/>
                  </a:lnTo>
                  <a:lnTo>
                    <a:pt x="18788" y="18056"/>
                  </a:lnTo>
                  <a:lnTo>
                    <a:pt x="19125" y="17662"/>
                  </a:lnTo>
                  <a:lnTo>
                    <a:pt x="19435" y="17268"/>
                  </a:lnTo>
                  <a:lnTo>
                    <a:pt x="19744" y="16847"/>
                  </a:lnTo>
                  <a:lnTo>
                    <a:pt x="20025" y="16397"/>
                  </a:lnTo>
                  <a:lnTo>
                    <a:pt x="20279" y="15946"/>
                  </a:lnTo>
                  <a:lnTo>
                    <a:pt x="20532" y="15468"/>
                  </a:lnTo>
                  <a:lnTo>
                    <a:pt x="20757" y="14990"/>
                  </a:lnTo>
                  <a:lnTo>
                    <a:pt x="20926" y="14512"/>
                  </a:lnTo>
                  <a:lnTo>
                    <a:pt x="21094" y="14006"/>
                  </a:lnTo>
                  <a:lnTo>
                    <a:pt x="21263" y="13499"/>
                  </a:lnTo>
                  <a:lnTo>
                    <a:pt x="21376" y="12966"/>
                  </a:lnTo>
                  <a:lnTo>
                    <a:pt x="21545" y="11896"/>
                  </a:lnTo>
                  <a:lnTo>
                    <a:pt x="21572" y="11362"/>
                  </a:lnTo>
                  <a:lnTo>
                    <a:pt x="21600" y="10799"/>
                  </a:lnTo>
                  <a:lnTo>
                    <a:pt x="21572" y="10237"/>
                  </a:lnTo>
                  <a:lnTo>
                    <a:pt x="21545" y="9702"/>
                  </a:lnTo>
                  <a:lnTo>
                    <a:pt x="21460" y="9169"/>
                  </a:lnTo>
                  <a:lnTo>
                    <a:pt x="21376" y="8634"/>
                  </a:lnTo>
                  <a:lnTo>
                    <a:pt x="21263" y="8100"/>
                  </a:lnTo>
                  <a:lnTo>
                    <a:pt x="21094" y="7594"/>
                  </a:lnTo>
                  <a:lnTo>
                    <a:pt x="20926" y="7087"/>
                  </a:lnTo>
                  <a:lnTo>
                    <a:pt x="20757" y="6609"/>
                  </a:lnTo>
                  <a:lnTo>
                    <a:pt x="20532" y="6131"/>
                  </a:lnTo>
                  <a:lnTo>
                    <a:pt x="20279" y="5653"/>
                  </a:lnTo>
                  <a:lnTo>
                    <a:pt x="20025" y="5203"/>
                  </a:lnTo>
                  <a:lnTo>
                    <a:pt x="19744" y="4753"/>
                  </a:lnTo>
                  <a:lnTo>
                    <a:pt x="19435" y="4332"/>
                  </a:lnTo>
                  <a:lnTo>
                    <a:pt x="19125" y="3938"/>
                  </a:lnTo>
                  <a:lnTo>
                    <a:pt x="18788" y="3544"/>
                  </a:lnTo>
                  <a:lnTo>
                    <a:pt x="18422" y="3178"/>
                  </a:lnTo>
                  <a:lnTo>
                    <a:pt x="18057" y="2812"/>
                  </a:lnTo>
                  <a:lnTo>
                    <a:pt x="17663" y="2475"/>
                  </a:lnTo>
                  <a:lnTo>
                    <a:pt x="17269" y="2165"/>
                  </a:lnTo>
                  <a:lnTo>
                    <a:pt x="16847" y="1856"/>
                  </a:lnTo>
                  <a:lnTo>
                    <a:pt x="16397" y="1575"/>
                  </a:lnTo>
                  <a:lnTo>
                    <a:pt x="15947" y="1322"/>
                  </a:lnTo>
                  <a:lnTo>
                    <a:pt x="15469" y="1068"/>
                  </a:lnTo>
                  <a:lnTo>
                    <a:pt x="14991" y="844"/>
                  </a:lnTo>
                  <a:lnTo>
                    <a:pt x="14513" y="674"/>
                  </a:lnTo>
                  <a:lnTo>
                    <a:pt x="14007" y="506"/>
                  </a:lnTo>
                  <a:lnTo>
                    <a:pt x="13500" y="337"/>
                  </a:lnTo>
                  <a:lnTo>
                    <a:pt x="12965" y="225"/>
                  </a:lnTo>
                  <a:lnTo>
                    <a:pt x="12432" y="141"/>
                  </a:lnTo>
                  <a:lnTo>
                    <a:pt x="11897" y="57"/>
                  </a:lnTo>
                  <a:lnTo>
                    <a:pt x="11362" y="28"/>
                  </a:lnTo>
                  <a:lnTo>
                    <a:pt x="1080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71" name="Google Shape;666;p39"/>
            <p:cNvSpPr/>
            <p:nvPr/>
          </p:nvSpPr>
          <p:spPr>
            <a:xfrm>
              <a:off x="500073" y="218261"/>
              <a:ext cx="35941" cy="34693"/>
            </a:xfrm>
            <a:custGeom>
              <a:avLst/>
              <a:gdLst/>
              <a:ahLst/>
              <a:cxnLst>
                <a:cxn ang="0">
                  <a:pos x="wd2" y="hd2"/>
                </a:cxn>
                <a:cxn ang="5400000">
                  <a:pos x="wd2" y="hd2"/>
                </a:cxn>
                <a:cxn ang="10800000">
                  <a:pos x="wd2" y="hd2"/>
                </a:cxn>
                <a:cxn ang="16200000">
                  <a:pos x="wd2" y="hd2"/>
                </a:cxn>
              </a:cxnLst>
              <a:rect l="0" t="0" r="r" b="b"/>
              <a:pathLst>
                <a:path w="21600" h="21600" extrusionOk="0">
                  <a:moveTo>
                    <a:pt x="16193" y="0"/>
                  </a:moveTo>
                  <a:lnTo>
                    <a:pt x="18217" y="687"/>
                  </a:lnTo>
                  <a:lnTo>
                    <a:pt x="19576" y="1402"/>
                  </a:lnTo>
                  <a:lnTo>
                    <a:pt x="20935" y="3490"/>
                  </a:lnTo>
                  <a:lnTo>
                    <a:pt x="21600" y="5579"/>
                  </a:lnTo>
                  <a:lnTo>
                    <a:pt x="20935" y="7667"/>
                  </a:lnTo>
                  <a:lnTo>
                    <a:pt x="19576" y="11158"/>
                  </a:lnTo>
                  <a:lnTo>
                    <a:pt x="18217" y="13933"/>
                  </a:lnTo>
                  <a:lnTo>
                    <a:pt x="16193" y="16021"/>
                  </a:lnTo>
                  <a:lnTo>
                    <a:pt x="13503" y="18110"/>
                  </a:lnTo>
                  <a:lnTo>
                    <a:pt x="10786" y="20198"/>
                  </a:lnTo>
                  <a:lnTo>
                    <a:pt x="8097" y="21600"/>
                  </a:lnTo>
                  <a:lnTo>
                    <a:pt x="3355" y="21600"/>
                  </a:lnTo>
                  <a:lnTo>
                    <a:pt x="2024" y="20198"/>
                  </a:lnTo>
                  <a:lnTo>
                    <a:pt x="665" y="18110"/>
                  </a:lnTo>
                  <a:lnTo>
                    <a:pt x="0" y="16021"/>
                  </a:lnTo>
                  <a:lnTo>
                    <a:pt x="665" y="13933"/>
                  </a:lnTo>
                  <a:lnTo>
                    <a:pt x="2024" y="11158"/>
                  </a:lnTo>
                  <a:lnTo>
                    <a:pt x="3355" y="7667"/>
                  </a:lnTo>
                  <a:lnTo>
                    <a:pt x="5407" y="5579"/>
                  </a:lnTo>
                  <a:lnTo>
                    <a:pt x="10786" y="1402"/>
                  </a:lnTo>
                  <a:lnTo>
                    <a:pt x="13503" y="687"/>
                  </a:lnTo>
                  <a:lnTo>
                    <a:pt x="16193"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72" name="Google Shape;667;p39"/>
            <p:cNvSpPr/>
            <p:nvPr/>
          </p:nvSpPr>
          <p:spPr>
            <a:xfrm>
              <a:off x="4521" y="113082"/>
              <a:ext cx="328124" cy="645734"/>
            </a:xfrm>
            <a:custGeom>
              <a:avLst/>
              <a:gdLst/>
              <a:ahLst/>
              <a:cxnLst>
                <a:cxn ang="0">
                  <a:pos x="wd2" y="hd2"/>
                </a:cxn>
                <a:cxn ang="5400000">
                  <a:pos x="wd2" y="hd2"/>
                </a:cxn>
                <a:cxn ang="10800000">
                  <a:pos x="wd2" y="hd2"/>
                </a:cxn>
                <a:cxn ang="16200000">
                  <a:pos x="wd2" y="hd2"/>
                </a:cxn>
              </a:cxnLst>
              <a:rect l="0" t="0" r="r" b="b"/>
              <a:pathLst>
                <a:path w="21600" h="21600" extrusionOk="0">
                  <a:moveTo>
                    <a:pt x="7842" y="1197"/>
                  </a:moveTo>
                  <a:lnTo>
                    <a:pt x="9099" y="1197"/>
                  </a:lnTo>
                  <a:lnTo>
                    <a:pt x="9764" y="1273"/>
                  </a:lnTo>
                  <a:lnTo>
                    <a:pt x="10284" y="1348"/>
                  </a:lnTo>
                  <a:lnTo>
                    <a:pt x="10651" y="1460"/>
                  </a:lnTo>
                  <a:lnTo>
                    <a:pt x="10949" y="1572"/>
                  </a:lnTo>
                  <a:lnTo>
                    <a:pt x="11243" y="1609"/>
                  </a:lnTo>
                  <a:lnTo>
                    <a:pt x="11541" y="1572"/>
                  </a:lnTo>
                  <a:lnTo>
                    <a:pt x="11836" y="1460"/>
                  </a:lnTo>
                  <a:lnTo>
                    <a:pt x="12057" y="1348"/>
                  </a:lnTo>
                  <a:lnTo>
                    <a:pt x="12428" y="1273"/>
                  </a:lnTo>
                  <a:lnTo>
                    <a:pt x="12722" y="1197"/>
                  </a:lnTo>
                  <a:lnTo>
                    <a:pt x="12944" y="1197"/>
                  </a:lnTo>
                  <a:lnTo>
                    <a:pt x="13315" y="1122"/>
                  </a:lnTo>
                  <a:lnTo>
                    <a:pt x="13685" y="1010"/>
                  </a:lnTo>
                  <a:lnTo>
                    <a:pt x="14202" y="824"/>
                  </a:lnTo>
                  <a:lnTo>
                    <a:pt x="14721" y="598"/>
                  </a:lnTo>
                  <a:lnTo>
                    <a:pt x="15313" y="374"/>
                  </a:lnTo>
                  <a:lnTo>
                    <a:pt x="16051" y="188"/>
                  </a:lnTo>
                  <a:lnTo>
                    <a:pt x="16792" y="74"/>
                  </a:lnTo>
                  <a:lnTo>
                    <a:pt x="17606" y="0"/>
                  </a:lnTo>
                  <a:lnTo>
                    <a:pt x="17901" y="37"/>
                  </a:lnTo>
                  <a:lnTo>
                    <a:pt x="18198" y="74"/>
                  </a:lnTo>
                  <a:lnTo>
                    <a:pt x="18344" y="112"/>
                  </a:lnTo>
                  <a:lnTo>
                    <a:pt x="18493" y="188"/>
                  </a:lnTo>
                  <a:lnTo>
                    <a:pt x="18493" y="374"/>
                  </a:lnTo>
                  <a:lnTo>
                    <a:pt x="18344" y="486"/>
                  </a:lnTo>
                  <a:lnTo>
                    <a:pt x="18198" y="598"/>
                  </a:lnTo>
                  <a:lnTo>
                    <a:pt x="17752" y="861"/>
                  </a:lnTo>
                  <a:lnTo>
                    <a:pt x="17530" y="1085"/>
                  </a:lnTo>
                  <a:lnTo>
                    <a:pt x="17457" y="1310"/>
                  </a:lnTo>
                  <a:lnTo>
                    <a:pt x="17530" y="1422"/>
                  </a:lnTo>
                  <a:lnTo>
                    <a:pt x="17606" y="1460"/>
                  </a:lnTo>
                  <a:lnTo>
                    <a:pt x="17828" y="1609"/>
                  </a:lnTo>
                  <a:lnTo>
                    <a:pt x="17974" y="1758"/>
                  </a:lnTo>
                  <a:lnTo>
                    <a:pt x="18122" y="1909"/>
                  </a:lnTo>
                  <a:lnTo>
                    <a:pt x="18198" y="2058"/>
                  </a:lnTo>
                  <a:lnTo>
                    <a:pt x="18122" y="2209"/>
                  </a:lnTo>
                  <a:lnTo>
                    <a:pt x="17974" y="2358"/>
                  </a:lnTo>
                  <a:lnTo>
                    <a:pt x="17828" y="2508"/>
                  </a:lnTo>
                  <a:lnTo>
                    <a:pt x="17606" y="2658"/>
                  </a:lnTo>
                  <a:lnTo>
                    <a:pt x="17457" y="2694"/>
                  </a:lnTo>
                  <a:lnTo>
                    <a:pt x="16865" y="2694"/>
                  </a:lnTo>
                  <a:lnTo>
                    <a:pt x="16349" y="2545"/>
                  </a:lnTo>
                  <a:lnTo>
                    <a:pt x="15829" y="2358"/>
                  </a:lnTo>
                  <a:lnTo>
                    <a:pt x="15386" y="2133"/>
                  </a:lnTo>
                  <a:lnTo>
                    <a:pt x="14870" y="2021"/>
                  </a:lnTo>
                  <a:lnTo>
                    <a:pt x="14423" y="1984"/>
                  </a:lnTo>
                  <a:lnTo>
                    <a:pt x="14278" y="2021"/>
                  </a:lnTo>
                  <a:lnTo>
                    <a:pt x="14129" y="2058"/>
                  </a:lnTo>
                  <a:lnTo>
                    <a:pt x="13834" y="2170"/>
                  </a:lnTo>
                  <a:lnTo>
                    <a:pt x="13536" y="2283"/>
                  </a:lnTo>
                  <a:lnTo>
                    <a:pt x="13242" y="2321"/>
                  </a:lnTo>
                  <a:lnTo>
                    <a:pt x="12944" y="2358"/>
                  </a:lnTo>
                  <a:lnTo>
                    <a:pt x="12501" y="2395"/>
                  </a:lnTo>
                  <a:lnTo>
                    <a:pt x="12279" y="2433"/>
                  </a:lnTo>
                  <a:lnTo>
                    <a:pt x="12130" y="2508"/>
                  </a:lnTo>
                  <a:lnTo>
                    <a:pt x="11984" y="2545"/>
                  </a:lnTo>
                  <a:lnTo>
                    <a:pt x="11763" y="2582"/>
                  </a:lnTo>
                  <a:lnTo>
                    <a:pt x="11243" y="2658"/>
                  </a:lnTo>
                  <a:lnTo>
                    <a:pt x="10949" y="2658"/>
                  </a:lnTo>
                  <a:lnTo>
                    <a:pt x="10651" y="2733"/>
                  </a:lnTo>
                  <a:lnTo>
                    <a:pt x="10357" y="2807"/>
                  </a:lnTo>
                  <a:lnTo>
                    <a:pt x="10059" y="2919"/>
                  </a:lnTo>
                  <a:lnTo>
                    <a:pt x="9986" y="2994"/>
                  </a:lnTo>
                  <a:lnTo>
                    <a:pt x="9986" y="3294"/>
                  </a:lnTo>
                  <a:lnTo>
                    <a:pt x="10284" y="3555"/>
                  </a:lnTo>
                  <a:lnTo>
                    <a:pt x="10651" y="3818"/>
                  </a:lnTo>
                  <a:lnTo>
                    <a:pt x="10949" y="3930"/>
                  </a:lnTo>
                  <a:lnTo>
                    <a:pt x="11243" y="3967"/>
                  </a:lnTo>
                  <a:lnTo>
                    <a:pt x="11541" y="4006"/>
                  </a:lnTo>
                  <a:lnTo>
                    <a:pt x="11909" y="4006"/>
                  </a:lnTo>
                  <a:lnTo>
                    <a:pt x="12279" y="3967"/>
                  </a:lnTo>
                  <a:lnTo>
                    <a:pt x="12577" y="3893"/>
                  </a:lnTo>
                  <a:lnTo>
                    <a:pt x="12944" y="3781"/>
                  </a:lnTo>
                  <a:lnTo>
                    <a:pt x="13242" y="3669"/>
                  </a:lnTo>
                  <a:lnTo>
                    <a:pt x="13834" y="3369"/>
                  </a:lnTo>
                  <a:lnTo>
                    <a:pt x="14423" y="3145"/>
                  </a:lnTo>
                  <a:lnTo>
                    <a:pt x="14943" y="2994"/>
                  </a:lnTo>
                  <a:lnTo>
                    <a:pt x="15313" y="2919"/>
                  </a:lnTo>
                  <a:lnTo>
                    <a:pt x="15535" y="2957"/>
                  </a:lnTo>
                  <a:lnTo>
                    <a:pt x="15681" y="3033"/>
                  </a:lnTo>
                  <a:lnTo>
                    <a:pt x="15829" y="3106"/>
                  </a:lnTo>
                  <a:lnTo>
                    <a:pt x="15829" y="3219"/>
                  </a:lnTo>
                  <a:lnTo>
                    <a:pt x="15902" y="3331"/>
                  </a:lnTo>
                  <a:lnTo>
                    <a:pt x="16051" y="3443"/>
                  </a:lnTo>
                  <a:lnTo>
                    <a:pt x="16200" y="3481"/>
                  </a:lnTo>
                  <a:lnTo>
                    <a:pt x="16422" y="3518"/>
                  </a:lnTo>
                  <a:lnTo>
                    <a:pt x="16716" y="3555"/>
                  </a:lnTo>
                  <a:lnTo>
                    <a:pt x="17014" y="3594"/>
                  </a:lnTo>
                  <a:lnTo>
                    <a:pt x="17309" y="3706"/>
                  </a:lnTo>
                  <a:lnTo>
                    <a:pt x="17606" y="3818"/>
                  </a:lnTo>
                  <a:lnTo>
                    <a:pt x="17752" y="3930"/>
                  </a:lnTo>
                  <a:lnTo>
                    <a:pt x="17828" y="4118"/>
                  </a:lnTo>
                  <a:lnTo>
                    <a:pt x="17752" y="4267"/>
                  </a:lnTo>
                  <a:lnTo>
                    <a:pt x="17606" y="4379"/>
                  </a:lnTo>
                  <a:lnTo>
                    <a:pt x="17309" y="4491"/>
                  </a:lnTo>
                  <a:lnTo>
                    <a:pt x="17014" y="4603"/>
                  </a:lnTo>
                  <a:lnTo>
                    <a:pt x="16716" y="4679"/>
                  </a:lnTo>
                  <a:lnTo>
                    <a:pt x="16422" y="4679"/>
                  </a:lnTo>
                  <a:lnTo>
                    <a:pt x="16127" y="4716"/>
                  </a:lnTo>
                  <a:lnTo>
                    <a:pt x="15681" y="4866"/>
                  </a:lnTo>
                  <a:lnTo>
                    <a:pt x="15164" y="5054"/>
                  </a:lnTo>
                  <a:lnTo>
                    <a:pt x="14721" y="5278"/>
                  </a:lnTo>
                  <a:lnTo>
                    <a:pt x="14202" y="5503"/>
                  </a:lnTo>
                  <a:lnTo>
                    <a:pt x="13685" y="5690"/>
                  </a:lnTo>
                  <a:lnTo>
                    <a:pt x="13315" y="5802"/>
                  </a:lnTo>
                  <a:lnTo>
                    <a:pt x="12944" y="5839"/>
                  </a:lnTo>
                  <a:lnTo>
                    <a:pt x="12577" y="5915"/>
                  </a:lnTo>
                  <a:lnTo>
                    <a:pt x="12057" y="6102"/>
                  </a:lnTo>
                  <a:lnTo>
                    <a:pt x="11316" y="6400"/>
                  </a:lnTo>
                  <a:lnTo>
                    <a:pt x="10578" y="6775"/>
                  </a:lnTo>
                  <a:lnTo>
                    <a:pt x="9543" y="7299"/>
                  </a:lnTo>
                  <a:lnTo>
                    <a:pt x="9172" y="7448"/>
                  </a:lnTo>
                  <a:lnTo>
                    <a:pt x="8729" y="7636"/>
                  </a:lnTo>
                  <a:lnTo>
                    <a:pt x="7766" y="7936"/>
                  </a:lnTo>
                  <a:lnTo>
                    <a:pt x="6879" y="8123"/>
                  </a:lnTo>
                  <a:lnTo>
                    <a:pt x="6436" y="8160"/>
                  </a:lnTo>
                  <a:lnTo>
                    <a:pt x="6065" y="8199"/>
                  </a:lnTo>
                  <a:lnTo>
                    <a:pt x="5327" y="8199"/>
                  </a:lnTo>
                  <a:lnTo>
                    <a:pt x="4662" y="8272"/>
                  </a:lnTo>
                  <a:lnTo>
                    <a:pt x="4143" y="8385"/>
                  </a:lnTo>
                  <a:lnTo>
                    <a:pt x="3772" y="8497"/>
                  </a:lnTo>
                  <a:lnTo>
                    <a:pt x="3550" y="8609"/>
                  </a:lnTo>
                  <a:lnTo>
                    <a:pt x="3329" y="8760"/>
                  </a:lnTo>
                  <a:lnTo>
                    <a:pt x="3180" y="8909"/>
                  </a:lnTo>
                  <a:lnTo>
                    <a:pt x="3180" y="9208"/>
                  </a:lnTo>
                  <a:lnTo>
                    <a:pt x="3329" y="9359"/>
                  </a:lnTo>
                  <a:lnTo>
                    <a:pt x="3772" y="9657"/>
                  </a:lnTo>
                  <a:lnTo>
                    <a:pt x="3994" y="9769"/>
                  </a:lnTo>
                  <a:lnTo>
                    <a:pt x="4291" y="9845"/>
                  </a:lnTo>
                  <a:lnTo>
                    <a:pt x="4662" y="9920"/>
                  </a:lnTo>
                  <a:lnTo>
                    <a:pt x="4884" y="9920"/>
                  </a:lnTo>
                  <a:lnTo>
                    <a:pt x="5251" y="9995"/>
                  </a:lnTo>
                  <a:lnTo>
                    <a:pt x="5698" y="10144"/>
                  </a:lnTo>
                  <a:lnTo>
                    <a:pt x="6287" y="10369"/>
                  </a:lnTo>
                  <a:lnTo>
                    <a:pt x="6955" y="10669"/>
                  </a:lnTo>
                  <a:lnTo>
                    <a:pt x="7544" y="10968"/>
                  </a:lnTo>
                  <a:lnTo>
                    <a:pt x="8136" y="11193"/>
                  </a:lnTo>
                  <a:lnTo>
                    <a:pt x="8580" y="11342"/>
                  </a:lnTo>
                  <a:lnTo>
                    <a:pt x="8950" y="11380"/>
                  </a:lnTo>
                  <a:lnTo>
                    <a:pt x="9394" y="11342"/>
                  </a:lnTo>
                  <a:lnTo>
                    <a:pt x="9837" y="11268"/>
                  </a:lnTo>
                  <a:lnTo>
                    <a:pt x="9986" y="11193"/>
                  </a:lnTo>
                  <a:lnTo>
                    <a:pt x="10357" y="11156"/>
                  </a:lnTo>
                  <a:lnTo>
                    <a:pt x="10800" y="11117"/>
                  </a:lnTo>
                  <a:lnTo>
                    <a:pt x="11763" y="11117"/>
                  </a:lnTo>
                  <a:lnTo>
                    <a:pt x="12650" y="11268"/>
                  </a:lnTo>
                  <a:lnTo>
                    <a:pt x="12944" y="11417"/>
                  </a:lnTo>
                  <a:lnTo>
                    <a:pt x="13242" y="11529"/>
                  </a:lnTo>
                  <a:lnTo>
                    <a:pt x="13536" y="11605"/>
                  </a:lnTo>
                  <a:lnTo>
                    <a:pt x="13834" y="11680"/>
                  </a:lnTo>
                  <a:lnTo>
                    <a:pt x="14129" y="11680"/>
                  </a:lnTo>
                  <a:lnTo>
                    <a:pt x="14423" y="11754"/>
                  </a:lnTo>
                  <a:lnTo>
                    <a:pt x="14870" y="11866"/>
                  </a:lnTo>
                  <a:lnTo>
                    <a:pt x="15386" y="12053"/>
                  </a:lnTo>
                  <a:lnTo>
                    <a:pt x="15829" y="12278"/>
                  </a:lnTo>
                  <a:lnTo>
                    <a:pt x="16349" y="12502"/>
                  </a:lnTo>
                  <a:lnTo>
                    <a:pt x="16865" y="12690"/>
                  </a:lnTo>
                  <a:lnTo>
                    <a:pt x="17309" y="12802"/>
                  </a:lnTo>
                  <a:lnTo>
                    <a:pt x="17606" y="12840"/>
                  </a:lnTo>
                  <a:lnTo>
                    <a:pt x="17828" y="12877"/>
                  </a:lnTo>
                  <a:lnTo>
                    <a:pt x="18198" y="12953"/>
                  </a:lnTo>
                  <a:lnTo>
                    <a:pt x="18493" y="13026"/>
                  </a:lnTo>
                  <a:lnTo>
                    <a:pt x="18715" y="13139"/>
                  </a:lnTo>
                  <a:lnTo>
                    <a:pt x="19009" y="13251"/>
                  </a:lnTo>
                  <a:lnTo>
                    <a:pt x="19307" y="13363"/>
                  </a:lnTo>
                  <a:lnTo>
                    <a:pt x="19602" y="13401"/>
                  </a:lnTo>
                  <a:lnTo>
                    <a:pt x="19899" y="13438"/>
                  </a:lnTo>
                  <a:lnTo>
                    <a:pt x="20194" y="13477"/>
                  </a:lnTo>
                  <a:lnTo>
                    <a:pt x="20491" y="13514"/>
                  </a:lnTo>
                  <a:lnTo>
                    <a:pt x="21081" y="13738"/>
                  </a:lnTo>
                  <a:lnTo>
                    <a:pt x="21302" y="13887"/>
                  </a:lnTo>
                  <a:lnTo>
                    <a:pt x="21451" y="14038"/>
                  </a:lnTo>
                  <a:lnTo>
                    <a:pt x="21600" y="14187"/>
                  </a:lnTo>
                  <a:lnTo>
                    <a:pt x="21600" y="14450"/>
                  </a:lnTo>
                  <a:lnTo>
                    <a:pt x="21451" y="14599"/>
                  </a:lnTo>
                  <a:lnTo>
                    <a:pt x="21302" y="14749"/>
                  </a:lnTo>
                  <a:lnTo>
                    <a:pt x="20859" y="15048"/>
                  </a:lnTo>
                  <a:lnTo>
                    <a:pt x="20637" y="15198"/>
                  </a:lnTo>
                  <a:lnTo>
                    <a:pt x="20491" y="15347"/>
                  </a:lnTo>
                  <a:lnTo>
                    <a:pt x="20491" y="15498"/>
                  </a:lnTo>
                  <a:lnTo>
                    <a:pt x="20416" y="15647"/>
                  </a:lnTo>
                  <a:lnTo>
                    <a:pt x="20121" y="15871"/>
                  </a:lnTo>
                  <a:lnTo>
                    <a:pt x="19750" y="16096"/>
                  </a:lnTo>
                  <a:lnTo>
                    <a:pt x="19307" y="16359"/>
                  </a:lnTo>
                  <a:lnTo>
                    <a:pt x="18864" y="16620"/>
                  </a:lnTo>
                  <a:lnTo>
                    <a:pt x="18493" y="16846"/>
                  </a:lnTo>
                  <a:lnTo>
                    <a:pt x="18271" y="17070"/>
                  </a:lnTo>
                  <a:lnTo>
                    <a:pt x="18198" y="17219"/>
                  </a:lnTo>
                  <a:lnTo>
                    <a:pt x="18050" y="17407"/>
                  </a:lnTo>
                  <a:lnTo>
                    <a:pt x="17828" y="17631"/>
                  </a:lnTo>
                  <a:lnTo>
                    <a:pt x="17457" y="17856"/>
                  </a:lnTo>
                  <a:lnTo>
                    <a:pt x="17014" y="18119"/>
                  </a:lnTo>
                  <a:lnTo>
                    <a:pt x="16571" y="18343"/>
                  </a:lnTo>
                  <a:lnTo>
                    <a:pt x="16200" y="18604"/>
                  </a:lnTo>
                  <a:lnTo>
                    <a:pt x="15829" y="18979"/>
                  </a:lnTo>
                  <a:lnTo>
                    <a:pt x="15757" y="19128"/>
                  </a:lnTo>
                  <a:lnTo>
                    <a:pt x="15608" y="19316"/>
                  </a:lnTo>
                  <a:lnTo>
                    <a:pt x="15313" y="19540"/>
                  </a:lnTo>
                  <a:lnTo>
                    <a:pt x="15016" y="19728"/>
                  </a:lnTo>
                  <a:lnTo>
                    <a:pt x="14645" y="19915"/>
                  </a:lnTo>
                  <a:lnTo>
                    <a:pt x="14350" y="20101"/>
                  </a:lnTo>
                  <a:lnTo>
                    <a:pt x="14202" y="20289"/>
                  </a:lnTo>
                  <a:lnTo>
                    <a:pt x="14129" y="20440"/>
                  </a:lnTo>
                  <a:lnTo>
                    <a:pt x="14202" y="20701"/>
                  </a:lnTo>
                  <a:lnTo>
                    <a:pt x="14278" y="20813"/>
                  </a:lnTo>
                  <a:lnTo>
                    <a:pt x="14423" y="20888"/>
                  </a:lnTo>
                  <a:lnTo>
                    <a:pt x="14499" y="20964"/>
                  </a:lnTo>
                  <a:lnTo>
                    <a:pt x="14645" y="21076"/>
                  </a:lnTo>
                  <a:lnTo>
                    <a:pt x="14721" y="21337"/>
                  </a:lnTo>
                  <a:lnTo>
                    <a:pt x="14645" y="21449"/>
                  </a:lnTo>
                  <a:lnTo>
                    <a:pt x="14499" y="21525"/>
                  </a:lnTo>
                  <a:lnTo>
                    <a:pt x="14350" y="21600"/>
                  </a:lnTo>
                  <a:lnTo>
                    <a:pt x="13834" y="21600"/>
                  </a:lnTo>
                  <a:lnTo>
                    <a:pt x="13536" y="21525"/>
                  </a:lnTo>
                  <a:lnTo>
                    <a:pt x="13242" y="21449"/>
                  </a:lnTo>
                  <a:lnTo>
                    <a:pt x="12944" y="21337"/>
                  </a:lnTo>
                  <a:lnTo>
                    <a:pt x="12722" y="21150"/>
                  </a:lnTo>
                  <a:lnTo>
                    <a:pt x="12577" y="20925"/>
                  </a:lnTo>
                  <a:lnTo>
                    <a:pt x="12428" y="20701"/>
                  </a:lnTo>
                  <a:lnTo>
                    <a:pt x="12428" y="20440"/>
                  </a:lnTo>
                  <a:lnTo>
                    <a:pt x="12352" y="20214"/>
                  </a:lnTo>
                  <a:lnTo>
                    <a:pt x="12206" y="19952"/>
                  </a:lnTo>
                  <a:lnTo>
                    <a:pt x="12057" y="19728"/>
                  </a:lnTo>
                  <a:lnTo>
                    <a:pt x="11836" y="19577"/>
                  </a:lnTo>
                  <a:lnTo>
                    <a:pt x="11687" y="19503"/>
                  </a:lnTo>
                  <a:lnTo>
                    <a:pt x="11614" y="19353"/>
                  </a:lnTo>
                  <a:lnTo>
                    <a:pt x="11392" y="18979"/>
                  </a:lnTo>
                  <a:lnTo>
                    <a:pt x="11316" y="18529"/>
                  </a:lnTo>
                  <a:lnTo>
                    <a:pt x="11243" y="18006"/>
                  </a:lnTo>
                  <a:lnTo>
                    <a:pt x="11243" y="17369"/>
                  </a:lnTo>
                  <a:lnTo>
                    <a:pt x="11095" y="17070"/>
                  </a:lnTo>
                  <a:lnTo>
                    <a:pt x="11022" y="16808"/>
                  </a:lnTo>
                  <a:lnTo>
                    <a:pt x="10800" y="16508"/>
                  </a:lnTo>
                  <a:lnTo>
                    <a:pt x="10578" y="16246"/>
                  </a:lnTo>
                  <a:lnTo>
                    <a:pt x="10357" y="16022"/>
                  </a:lnTo>
                  <a:lnTo>
                    <a:pt x="10059" y="15798"/>
                  </a:lnTo>
                  <a:lnTo>
                    <a:pt x="9837" y="15647"/>
                  </a:lnTo>
                  <a:lnTo>
                    <a:pt x="9248" y="15310"/>
                  </a:lnTo>
                  <a:lnTo>
                    <a:pt x="8802" y="15011"/>
                  </a:lnTo>
                  <a:lnTo>
                    <a:pt x="8507" y="14786"/>
                  </a:lnTo>
                  <a:lnTo>
                    <a:pt x="8358" y="14599"/>
                  </a:lnTo>
                  <a:lnTo>
                    <a:pt x="8285" y="14374"/>
                  </a:lnTo>
                  <a:lnTo>
                    <a:pt x="8212" y="14262"/>
                  </a:lnTo>
                  <a:lnTo>
                    <a:pt x="8064" y="14187"/>
                  </a:lnTo>
                  <a:lnTo>
                    <a:pt x="7991" y="14075"/>
                  </a:lnTo>
                  <a:lnTo>
                    <a:pt x="7842" y="13887"/>
                  </a:lnTo>
                  <a:lnTo>
                    <a:pt x="7842" y="13663"/>
                  </a:lnTo>
                  <a:lnTo>
                    <a:pt x="7766" y="13438"/>
                  </a:lnTo>
                  <a:lnTo>
                    <a:pt x="7842" y="13214"/>
                  </a:lnTo>
                  <a:lnTo>
                    <a:pt x="7842" y="12990"/>
                  </a:lnTo>
                  <a:lnTo>
                    <a:pt x="7991" y="12802"/>
                  </a:lnTo>
                  <a:lnTo>
                    <a:pt x="8064" y="12727"/>
                  </a:lnTo>
                  <a:lnTo>
                    <a:pt x="8212" y="12614"/>
                  </a:lnTo>
                  <a:lnTo>
                    <a:pt x="8285" y="12541"/>
                  </a:lnTo>
                  <a:lnTo>
                    <a:pt x="8358" y="12278"/>
                  </a:lnTo>
                  <a:lnTo>
                    <a:pt x="8285" y="12017"/>
                  </a:lnTo>
                  <a:lnTo>
                    <a:pt x="8212" y="11904"/>
                  </a:lnTo>
                  <a:lnTo>
                    <a:pt x="8064" y="11829"/>
                  </a:lnTo>
                  <a:lnTo>
                    <a:pt x="7915" y="11792"/>
                  </a:lnTo>
                  <a:lnTo>
                    <a:pt x="7693" y="11717"/>
                  </a:lnTo>
                  <a:lnTo>
                    <a:pt x="7177" y="11680"/>
                  </a:lnTo>
                  <a:lnTo>
                    <a:pt x="6879" y="11642"/>
                  </a:lnTo>
                  <a:lnTo>
                    <a:pt x="6436" y="11529"/>
                  </a:lnTo>
                  <a:lnTo>
                    <a:pt x="5992" y="11342"/>
                  </a:lnTo>
                  <a:lnTo>
                    <a:pt x="5473" y="11117"/>
                  </a:lnTo>
                  <a:lnTo>
                    <a:pt x="4957" y="10893"/>
                  </a:lnTo>
                  <a:lnTo>
                    <a:pt x="4513" y="10705"/>
                  </a:lnTo>
                  <a:lnTo>
                    <a:pt x="4070" y="10556"/>
                  </a:lnTo>
                  <a:lnTo>
                    <a:pt x="3772" y="10519"/>
                  </a:lnTo>
                  <a:lnTo>
                    <a:pt x="3405" y="10444"/>
                  </a:lnTo>
                  <a:lnTo>
                    <a:pt x="2812" y="10257"/>
                  </a:lnTo>
                  <a:lnTo>
                    <a:pt x="2144" y="9995"/>
                  </a:lnTo>
                  <a:lnTo>
                    <a:pt x="1406" y="9657"/>
                  </a:lnTo>
                  <a:lnTo>
                    <a:pt x="519" y="9096"/>
                  </a:lnTo>
                  <a:lnTo>
                    <a:pt x="0" y="8760"/>
                  </a:lnTo>
                  <a:lnTo>
                    <a:pt x="0" y="8796"/>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73" name="Google Shape;668;p39"/>
            <p:cNvSpPr/>
            <p:nvPr/>
          </p:nvSpPr>
          <p:spPr>
            <a:xfrm>
              <a:off x="346115" y="113082"/>
              <a:ext cx="159541" cy="87260"/>
            </a:xfrm>
            <a:custGeom>
              <a:avLst/>
              <a:gdLst/>
              <a:ahLst/>
              <a:cxnLst>
                <a:cxn ang="0">
                  <a:pos x="wd2" y="hd2"/>
                </a:cxn>
                <a:cxn ang="5400000">
                  <a:pos x="wd2" y="hd2"/>
                </a:cxn>
                <a:cxn ang="10800000">
                  <a:pos x="wd2" y="hd2"/>
                </a:cxn>
                <a:cxn ang="16200000">
                  <a:pos x="wd2" y="hd2"/>
                </a:cxn>
              </a:cxnLst>
              <a:rect l="0" t="0" r="r" b="b"/>
              <a:pathLst>
                <a:path w="21600" h="21600" extrusionOk="0">
                  <a:moveTo>
                    <a:pt x="12630" y="15230"/>
                  </a:moveTo>
                  <a:lnTo>
                    <a:pt x="12018" y="16061"/>
                  </a:lnTo>
                  <a:lnTo>
                    <a:pt x="11412" y="16891"/>
                  </a:lnTo>
                  <a:lnTo>
                    <a:pt x="10800" y="17175"/>
                  </a:lnTo>
                  <a:lnTo>
                    <a:pt x="10194" y="17448"/>
                  </a:lnTo>
                  <a:lnTo>
                    <a:pt x="9738" y="17448"/>
                  </a:lnTo>
                  <a:lnTo>
                    <a:pt x="9126" y="18006"/>
                  </a:lnTo>
                  <a:lnTo>
                    <a:pt x="8370" y="18836"/>
                  </a:lnTo>
                  <a:lnTo>
                    <a:pt x="7914" y="19666"/>
                  </a:lnTo>
                  <a:lnTo>
                    <a:pt x="7302" y="20497"/>
                  </a:lnTo>
                  <a:lnTo>
                    <a:pt x="6696" y="21054"/>
                  </a:lnTo>
                  <a:lnTo>
                    <a:pt x="6084" y="21600"/>
                  </a:lnTo>
                  <a:lnTo>
                    <a:pt x="4866" y="21600"/>
                  </a:lnTo>
                  <a:lnTo>
                    <a:pt x="4260" y="21054"/>
                  </a:lnTo>
                  <a:lnTo>
                    <a:pt x="3654" y="20497"/>
                  </a:lnTo>
                  <a:lnTo>
                    <a:pt x="3198" y="19666"/>
                  </a:lnTo>
                  <a:lnTo>
                    <a:pt x="2736" y="18563"/>
                  </a:lnTo>
                  <a:lnTo>
                    <a:pt x="2586" y="17448"/>
                  </a:lnTo>
                  <a:lnTo>
                    <a:pt x="2736" y="16345"/>
                  </a:lnTo>
                  <a:lnTo>
                    <a:pt x="3198" y="15230"/>
                  </a:lnTo>
                  <a:lnTo>
                    <a:pt x="3654" y="14127"/>
                  </a:lnTo>
                  <a:lnTo>
                    <a:pt x="3954" y="13012"/>
                  </a:lnTo>
                  <a:lnTo>
                    <a:pt x="4260" y="11909"/>
                  </a:lnTo>
                  <a:lnTo>
                    <a:pt x="4260" y="10806"/>
                  </a:lnTo>
                  <a:lnTo>
                    <a:pt x="4110" y="9134"/>
                  </a:lnTo>
                  <a:lnTo>
                    <a:pt x="3954" y="8303"/>
                  </a:lnTo>
                  <a:lnTo>
                    <a:pt x="3348" y="7200"/>
                  </a:lnTo>
                  <a:lnTo>
                    <a:pt x="2892" y="6927"/>
                  </a:lnTo>
                  <a:lnTo>
                    <a:pt x="1980" y="6643"/>
                  </a:lnTo>
                  <a:lnTo>
                    <a:pt x="912" y="6370"/>
                  </a:lnTo>
                  <a:lnTo>
                    <a:pt x="456" y="5812"/>
                  </a:lnTo>
                  <a:lnTo>
                    <a:pt x="150" y="5539"/>
                  </a:lnTo>
                  <a:lnTo>
                    <a:pt x="0" y="4982"/>
                  </a:lnTo>
                  <a:lnTo>
                    <a:pt x="150" y="4152"/>
                  </a:lnTo>
                  <a:lnTo>
                    <a:pt x="306" y="3321"/>
                  </a:lnTo>
                  <a:lnTo>
                    <a:pt x="762" y="2218"/>
                  </a:lnTo>
                  <a:lnTo>
                    <a:pt x="1068" y="1934"/>
                  </a:lnTo>
                  <a:lnTo>
                    <a:pt x="1674" y="1388"/>
                  </a:lnTo>
                  <a:lnTo>
                    <a:pt x="3198" y="830"/>
                  </a:lnTo>
                  <a:lnTo>
                    <a:pt x="5022" y="273"/>
                  </a:lnTo>
                  <a:lnTo>
                    <a:pt x="7152" y="0"/>
                  </a:lnTo>
                  <a:lnTo>
                    <a:pt x="15672" y="0"/>
                  </a:lnTo>
                  <a:lnTo>
                    <a:pt x="17802" y="273"/>
                  </a:lnTo>
                  <a:lnTo>
                    <a:pt x="19626" y="546"/>
                  </a:lnTo>
                  <a:lnTo>
                    <a:pt x="20844" y="830"/>
                  </a:lnTo>
                  <a:lnTo>
                    <a:pt x="21450" y="1103"/>
                  </a:lnTo>
                  <a:lnTo>
                    <a:pt x="21600" y="1388"/>
                  </a:lnTo>
                  <a:lnTo>
                    <a:pt x="20994" y="3594"/>
                  </a:lnTo>
                  <a:lnTo>
                    <a:pt x="20232" y="5539"/>
                  </a:lnTo>
                  <a:lnTo>
                    <a:pt x="19170" y="7757"/>
                  </a:lnTo>
                  <a:lnTo>
                    <a:pt x="17952" y="9691"/>
                  </a:lnTo>
                  <a:lnTo>
                    <a:pt x="16734" y="11352"/>
                  </a:lnTo>
                  <a:lnTo>
                    <a:pt x="15672" y="12739"/>
                  </a:lnTo>
                  <a:lnTo>
                    <a:pt x="15060" y="13012"/>
                  </a:lnTo>
                  <a:lnTo>
                    <a:pt x="14454" y="13297"/>
                  </a:lnTo>
                  <a:lnTo>
                    <a:pt x="13842" y="13570"/>
                  </a:lnTo>
                  <a:lnTo>
                    <a:pt x="12630" y="1523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74" name="Google Shape;669;p39"/>
            <p:cNvSpPr/>
            <p:nvPr/>
          </p:nvSpPr>
          <p:spPr>
            <a:xfrm>
              <a:off x="768633" y="561828"/>
              <a:ext cx="34834" cy="63779"/>
            </a:xfrm>
            <a:custGeom>
              <a:avLst/>
              <a:gdLst/>
              <a:ahLst/>
              <a:cxnLst>
                <a:cxn ang="0">
                  <a:pos x="wd2" y="hd2"/>
                </a:cxn>
                <a:cxn ang="5400000">
                  <a:pos x="wd2" y="hd2"/>
                </a:cxn>
                <a:cxn ang="10800000">
                  <a:pos x="wd2" y="hd2"/>
                </a:cxn>
                <a:cxn ang="16200000">
                  <a:pos x="wd2" y="hd2"/>
                </a:cxn>
              </a:cxnLst>
              <a:rect l="0" t="0" r="r" b="b"/>
              <a:pathLst>
                <a:path w="21600" h="21600" extrusionOk="0">
                  <a:moveTo>
                    <a:pt x="16708" y="10613"/>
                  </a:moveTo>
                  <a:lnTo>
                    <a:pt x="14619" y="12123"/>
                  </a:lnTo>
                  <a:lnTo>
                    <a:pt x="12531" y="13648"/>
                  </a:lnTo>
                  <a:lnTo>
                    <a:pt x="11129" y="15157"/>
                  </a:lnTo>
                  <a:lnTo>
                    <a:pt x="11129" y="16682"/>
                  </a:lnTo>
                  <a:lnTo>
                    <a:pt x="10442" y="18954"/>
                  </a:lnTo>
                  <a:lnTo>
                    <a:pt x="9041" y="20090"/>
                  </a:lnTo>
                  <a:lnTo>
                    <a:pt x="8354" y="21227"/>
                  </a:lnTo>
                  <a:lnTo>
                    <a:pt x="6952" y="21600"/>
                  </a:lnTo>
                  <a:lnTo>
                    <a:pt x="4177" y="21600"/>
                  </a:lnTo>
                  <a:lnTo>
                    <a:pt x="2775" y="21227"/>
                  </a:lnTo>
                  <a:lnTo>
                    <a:pt x="2088" y="20090"/>
                  </a:lnTo>
                  <a:lnTo>
                    <a:pt x="687" y="18192"/>
                  </a:lnTo>
                  <a:lnTo>
                    <a:pt x="687" y="15920"/>
                  </a:lnTo>
                  <a:lnTo>
                    <a:pt x="0" y="13648"/>
                  </a:lnTo>
                  <a:lnTo>
                    <a:pt x="687" y="10987"/>
                  </a:lnTo>
                  <a:lnTo>
                    <a:pt x="2775" y="8341"/>
                  </a:lnTo>
                  <a:lnTo>
                    <a:pt x="4864" y="5680"/>
                  </a:lnTo>
                  <a:lnTo>
                    <a:pt x="8354" y="3408"/>
                  </a:lnTo>
                  <a:lnTo>
                    <a:pt x="11844" y="1899"/>
                  </a:lnTo>
                  <a:lnTo>
                    <a:pt x="14619" y="763"/>
                  </a:lnTo>
                  <a:lnTo>
                    <a:pt x="17394" y="0"/>
                  </a:lnTo>
                  <a:lnTo>
                    <a:pt x="19483" y="373"/>
                  </a:lnTo>
                  <a:lnTo>
                    <a:pt x="20198" y="1136"/>
                  </a:lnTo>
                  <a:lnTo>
                    <a:pt x="20885" y="2272"/>
                  </a:lnTo>
                  <a:lnTo>
                    <a:pt x="21600" y="4933"/>
                  </a:lnTo>
                  <a:lnTo>
                    <a:pt x="21600" y="6069"/>
                  </a:lnTo>
                  <a:lnTo>
                    <a:pt x="20198" y="7579"/>
                  </a:lnTo>
                  <a:lnTo>
                    <a:pt x="18796" y="9477"/>
                  </a:lnTo>
                  <a:lnTo>
                    <a:pt x="16708" y="10613"/>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75" name="Google Shape;670;p39"/>
            <p:cNvSpPr/>
            <p:nvPr/>
          </p:nvSpPr>
          <p:spPr>
            <a:xfrm>
              <a:off x="483187" y="158940"/>
              <a:ext cx="376428" cy="512571"/>
            </a:xfrm>
            <a:custGeom>
              <a:avLst/>
              <a:gdLst/>
              <a:ahLst/>
              <a:cxnLst>
                <a:cxn ang="0">
                  <a:pos x="wd2" y="hd2"/>
                </a:cxn>
                <a:cxn ang="5400000">
                  <a:pos x="wd2" y="hd2"/>
                </a:cxn>
                <a:cxn ang="10800000">
                  <a:pos x="wd2" y="hd2"/>
                </a:cxn>
                <a:cxn ang="16200000">
                  <a:pos x="wd2" y="hd2"/>
                </a:cxn>
              </a:cxnLst>
              <a:rect l="0" t="0" r="r" b="b"/>
              <a:pathLst>
                <a:path w="21600" h="21600" extrusionOk="0">
                  <a:moveTo>
                    <a:pt x="21600" y="9244"/>
                  </a:moveTo>
                  <a:lnTo>
                    <a:pt x="20117" y="9103"/>
                  </a:lnTo>
                  <a:lnTo>
                    <a:pt x="19281" y="9008"/>
                  </a:lnTo>
                  <a:lnTo>
                    <a:pt x="18892" y="8913"/>
                  </a:lnTo>
                  <a:lnTo>
                    <a:pt x="18765" y="8867"/>
                  </a:lnTo>
                  <a:lnTo>
                    <a:pt x="18571" y="8820"/>
                  </a:lnTo>
                  <a:lnTo>
                    <a:pt x="18119" y="8772"/>
                  </a:lnTo>
                  <a:lnTo>
                    <a:pt x="17862" y="8725"/>
                  </a:lnTo>
                  <a:lnTo>
                    <a:pt x="17602" y="8630"/>
                  </a:lnTo>
                  <a:lnTo>
                    <a:pt x="17346" y="8537"/>
                  </a:lnTo>
                  <a:lnTo>
                    <a:pt x="17086" y="8396"/>
                  </a:lnTo>
                  <a:lnTo>
                    <a:pt x="16893" y="8253"/>
                  </a:lnTo>
                  <a:lnTo>
                    <a:pt x="16700" y="8160"/>
                  </a:lnTo>
                  <a:lnTo>
                    <a:pt x="16506" y="8160"/>
                  </a:lnTo>
                  <a:lnTo>
                    <a:pt x="16379" y="8206"/>
                  </a:lnTo>
                  <a:lnTo>
                    <a:pt x="16313" y="8301"/>
                  </a:lnTo>
                  <a:lnTo>
                    <a:pt x="16313" y="8442"/>
                  </a:lnTo>
                  <a:lnTo>
                    <a:pt x="16443" y="8584"/>
                  </a:lnTo>
                  <a:lnTo>
                    <a:pt x="16636" y="8772"/>
                  </a:lnTo>
                  <a:lnTo>
                    <a:pt x="16829" y="8913"/>
                  </a:lnTo>
                  <a:lnTo>
                    <a:pt x="17086" y="9008"/>
                  </a:lnTo>
                  <a:lnTo>
                    <a:pt x="17409" y="9103"/>
                  </a:lnTo>
                  <a:lnTo>
                    <a:pt x="17602" y="9103"/>
                  </a:lnTo>
                  <a:lnTo>
                    <a:pt x="17862" y="9149"/>
                  </a:lnTo>
                  <a:lnTo>
                    <a:pt x="18119" y="9244"/>
                  </a:lnTo>
                  <a:lnTo>
                    <a:pt x="18378" y="9339"/>
                  </a:lnTo>
                  <a:lnTo>
                    <a:pt x="18635" y="9480"/>
                  </a:lnTo>
                  <a:lnTo>
                    <a:pt x="18698" y="9573"/>
                  </a:lnTo>
                  <a:lnTo>
                    <a:pt x="18765" y="9668"/>
                  </a:lnTo>
                  <a:lnTo>
                    <a:pt x="18698" y="9951"/>
                  </a:lnTo>
                  <a:lnTo>
                    <a:pt x="18442" y="10282"/>
                  </a:lnTo>
                  <a:lnTo>
                    <a:pt x="18119" y="10611"/>
                  </a:lnTo>
                  <a:lnTo>
                    <a:pt x="17669" y="10894"/>
                  </a:lnTo>
                  <a:lnTo>
                    <a:pt x="17282" y="11130"/>
                  </a:lnTo>
                  <a:lnTo>
                    <a:pt x="16893" y="11272"/>
                  </a:lnTo>
                  <a:lnTo>
                    <a:pt x="16636" y="11320"/>
                  </a:lnTo>
                  <a:lnTo>
                    <a:pt x="16183" y="11366"/>
                  </a:lnTo>
                  <a:lnTo>
                    <a:pt x="15990" y="11413"/>
                  </a:lnTo>
                  <a:lnTo>
                    <a:pt x="15863" y="11508"/>
                  </a:lnTo>
                  <a:lnTo>
                    <a:pt x="15733" y="11554"/>
                  </a:lnTo>
                  <a:lnTo>
                    <a:pt x="15604" y="11603"/>
                  </a:lnTo>
                  <a:lnTo>
                    <a:pt x="15477" y="11554"/>
                  </a:lnTo>
                  <a:lnTo>
                    <a:pt x="15347" y="11508"/>
                  </a:lnTo>
                  <a:lnTo>
                    <a:pt x="15283" y="11413"/>
                  </a:lnTo>
                  <a:lnTo>
                    <a:pt x="15154" y="11272"/>
                  </a:lnTo>
                  <a:lnTo>
                    <a:pt x="15087" y="10942"/>
                  </a:lnTo>
                  <a:lnTo>
                    <a:pt x="15024" y="10753"/>
                  </a:lnTo>
                  <a:lnTo>
                    <a:pt x="14831" y="10470"/>
                  </a:lnTo>
                  <a:lnTo>
                    <a:pt x="14508" y="10187"/>
                  </a:lnTo>
                  <a:lnTo>
                    <a:pt x="14121" y="9858"/>
                  </a:lnTo>
                  <a:lnTo>
                    <a:pt x="13735" y="9527"/>
                  </a:lnTo>
                  <a:lnTo>
                    <a:pt x="13412" y="9244"/>
                  </a:lnTo>
                  <a:lnTo>
                    <a:pt x="13155" y="8961"/>
                  </a:lnTo>
                  <a:lnTo>
                    <a:pt x="13089" y="8772"/>
                  </a:lnTo>
                  <a:lnTo>
                    <a:pt x="13089" y="8630"/>
                  </a:lnTo>
                  <a:lnTo>
                    <a:pt x="13025" y="8537"/>
                  </a:lnTo>
                  <a:lnTo>
                    <a:pt x="12962" y="8537"/>
                  </a:lnTo>
                  <a:lnTo>
                    <a:pt x="12832" y="8584"/>
                  </a:lnTo>
                  <a:lnTo>
                    <a:pt x="12768" y="8679"/>
                  </a:lnTo>
                  <a:lnTo>
                    <a:pt x="12639" y="8820"/>
                  </a:lnTo>
                  <a:lnTo>
                    <a:pt x="12575" y="9103"/>
                  </a:lnTo>
                  <a:lnTo>
                    <a:pt x="12639" y="9291"/>
                  </a:lnTo>
                  <a:lnTo>
                    <a:pt x="12832" y="9527"/>
                  </a:lnTo>
                  <a:lnTo>
                    <a:pt x="13025" y="9810"/>
                  </a:lnTo>
                  <a:lnTo>
                    <a:pt x="13348" y="10046"/>
                  </a:lnTo>
                  <a:lnTo>
                    <a:pt x="13605" y="10282"/>
                  </a:lnTo>
                  <a:lnTo>
                    <a:pt x="13864" y="10516"/>
                  </a:lnTo>
                  <a:lnTo>
                    <a:pt x="14058" y="10753"/>
                  </a:lnTo>
                  <a:lnTo>
                    <a:pt x="14121" y="10942"/>
                  </a:lnTo>
                  <a:lnTo>
                    <a:pt x="14121" y="11130"/>
                  </a:lnTo>
                  <a:lnTo>
                    <a:pt x="14251" y="11320"/>
                  </a:lnTo>
                  <a:lnTo>
                    <a:pt x="14381" y="11508"/>
                  </a:lnTo>
                  <a:lnTo>
                    <a:pt x="14574" y="11696"/>
                  </a:lnTo>
                  <a:lnTo>
                    <a:pt x="14894" y="11837"/>
                  </a:lnTo>
                  <a:lnTo>
                    <a:pt x="15283" y="11932"/>
                  </a:lnTo>
                  <a:lnTo>
                    <a:pt x="15670" y="12027"/>
                  </a:lnTo>
                  <a:lnTo>
                    <a:pt x="16120" y="12073"/>
                  </a:lnTo>
                  <a:lnTo>
                    <a:pt x="16506" y="12073"/>
                  </a:lnTo>
                  <a:lnTo>
                    <a:pt x="16829" y="12168"/>
                  </a:lnTo>
                  <a:lnTo>
                    <a:pt x="17023" y="12263"/>
                  </a:lnTo>
                  <a:lnTo>
                    <a:pt x="17086" y="12356"/>
                  </a:lnTo>
                  <a:lnTo>
                    <a:pt x="17086" y="12451"/>
                  </a:lnTo>
                  <a:lnTo>
                    <a:pt x="17023" y="12639"/>
                  </a:lnTo>
                  <a:lnTo>
                    <a:pt x="16700" y="13016"/>
                  </a:lnTo>
                  <a:lnTo>
                    <a:pt x="16183" y="13440"/>
                  </a:lnTo>
                  <a:lnTo>
                    <a:pt x="15024" y="14385"/>
                  </a:lnTo>
                  <a:lnTo>
                    <a:pt x="14574" y="14902"/>
                  </a:lnTo>
                  <a:lnTo>
                    <a:pt x="14185" y="15375"/>
                  </a:lnTo>
                  <a:lnTo>
                    <a:pt x="14121" y="15562"/>
                  </a:lnTo>
                  <a:lnTo>
                    <a:pt x="14121" y="16035"/>
                  </a:lnTo>
                  <a:lnTo>
                    <a:pt x="14185" y="16318"/>
                  </a:lnTo>
                  <a:lnTo>
                    <a:pt x="14251" y="16507"/>
                  </a:lnTo>
                  <a:lnTo>
                    <a:pt x="14381" y="16649"/>
                  </a:lnTo>
                  <a:lnTo>
                    <a:pt x="14444" y="16742"/>
                  </a:lnTo>
                  <a:lnTo>
                    <a:pt x="14508" y="16883"/>
                  </a:lnTo>
                  <a:lnTo>
                    <a:pt x="14574" y="17214"/>
                  </a:lnTo>
                  <a:lnTo>
                    <a:pt x="14508" y="17402"/>
                  </a:lnTo>
                  <a:lnTo>
                    <a:pt x="14251" y="17733"/>
                  </a:lnTo>
                  <a:lnTo>
                    <a:pt x="13864" y="18111"/>
                  </a:lnTo>
                  <a:lnTo>
                    <a:pt x="13348" y="18486"/>
                  </a:lnTo>
                  <a:lnTo>
                    <a:pt x="12832" y="18864"/>
                  </a:lnTo>
                  <a:lnTo>
                    <a:pt x="12445" y="19242"/>
                  </a:lnTo>
                  <a:lnTo>
                    <a:pt x="12186" y="19573"/>
                  </a:lnTo>
                  <a:lnTo>
                    <a:pt x="12059" y="19760"/>
                  </a:lnTo>
                  <a:lnTo>
                    <a:pt x="11993" y="19997"/>
                  </a:lnTo>
                  <a:lnTo>
                    <a:pt x="11799" y="20279"/>
                  </a:lnTo>
                  <a:lnTo>
                    <a:pt x="11479" y="20562"/>
                  </a:lnTo>
                  <a:lnTo>
                    <a:pt x="11090" y="20893"/>
                  </a:lnTo>
                  <a:lnTo>
                    <a:pt x="10640" y="21176"/>
                  </a:lnTo>
                  <a:lnTo>
                    <a:pt x="10253" y="21410"/>
                  </a:lnTo>
                  <a:lnTo>
                    <a:pt x="9867" y="21554"/>
                  </a:lnTo>
                  <a:lnTo>
                    <a:pt x="9544" y="21600"/>
                  </a:lnTo>
                  <a:lnTo>
                    <a:pt x="9351" y="21600"/>
                  </a:lnTo>
                  <a:lnTo>
                    <a:pt x="9091" y="21505"/>
                  </a:lnTo>
                  <a:lnTo>
                    <a:pt x="8834" y="21410"/>
                  </a:lnTo>
                  <a:lnTo>
                    <a:pt x="8578" y="21269"/>
                  </a:lnTo>
                  <a:lnTo>
                    <a:pt x="8384" y="21081"/>
                  </a:lnTo>
                  <a:lnTo>
                    <a:pt x="8188" y="20893"/>
                  </a:lnTo>
                  <a:lnTo>
                    <a:pt x="8125" y="20703"/>
                  </a:lnTo>
                  <a:lnTo>
                    <a:pt x="8061" y="20516"/>
                  </a:lnTo>
                  <a:lnTo>
                    <a:pt x="7995" y="20185"/>
                  </a:lnTo>
                  <a:lnTo>
                    <a:pt x="7932" y="20043"/>
                  </a:lnTo>
                  <a:lnTo>
                    <a:pt x="7802" y="19948"/>
                  </a:lnTo>
                  <a:lnTo>
                    <a:pt x="7738" y="19855"/>
                  </a:lnTo>
                  <a:lnTo>
                    <a:pt x="7609" y="19714"/>
                  </a:lnTo>
                  <a:lnTo>
                    <a:pt x="7545" y="19431"/>
                  </a:lnTo>
                  <a:lnTo>
                    <a:pt x="7482" y="19100"/>
                  </a:lnTo>
                  <a:lnTo>
                    <a:pt x="7415" y="18959"/>
                  </a:lnTo>
                  <a:lnTo>
                    <a:pt x="7286" y="18864"/>
                  </a:lnTo>
                  <a:lnTo>
                    <a:pt x="7222" y="18723"/>
                  </a:lnTo>
                  <a:lnTo>
                    <a:pt x="7159" y="18535"/>
                  </a:lnTo>
                  <a:lnTo>
                    <a:pt x="7092" y="18252"/>
                  </a:lnTo>
                  <a:lnTo>
                    <a:pt x="7029" y="17921"/>
                  </a:lnTo>
                  <a:lnTo>
                    <a:pt x="7092" y="17638"/>
                  </a:lnTo>
                  <a:lnTo>
                    <a:pt x="7159" y="17356"/>
                  </a:lnTo>
                  <a:lnTo>
                    <a:pt x="7222" y="17168"/>
                  </a:lnTo>
                  <a:lnTo>
                    <a:pt x="7286" y="17024"/>
                  </a:lnTo>
                  <a:lnTo>
                    <a:pt x="7415" y="16931"/>
                  </a:lnTo>
                  <a:lnTo>
                    <a:pt x="7482" y="16790"/>
                  </a:lnTo>
                  <a:lnTo>
                    <a:pt x="7545" y="16459"/>
                  </a:lnTo>
                  <a:lnTo>
                    <a:pt x="7482" y="16271"/>
                  </a:lnTo>
                  <a:lnTo>
                    <a:pt x="7352" y="16035"/>
                  </a:lnTo>
                  <a:lnTo>
                    <a:pt x="7092" y="15799"/>
                  </a:lnTo>
                  <a:lnTo>
                    <a:pt x="6836" y="15562"/>
                  </a:lnTo>
                  <a:lnTo>
                    <a:pt x="6513" y="15280"/>
                  </a:lnTo>
                  <a:lnTo>
                    <a:pt x="6256" y="14951"/>
                  </a:lnTo>
                  <a:lnTo>
                    <a:pt x="6126" y="14573"/>
                  </a:lnTo>
                  <a:lnTo>
                    <a:pt x="6063" y="14244"/>
                  </a:lnTo>
                  <a:lnTo>
                    <a:pt x="6063" y="13959"/>
                  </a:lnTo>
                  <a:lnTo>
                    <a:pt x="5996" y="13676"/>
                  </a:lnTo>
                  <a:lnTo>
                    <a:pt x="5869" y="13489"/>
                  </a:lnTo>
                  <a:lnTo>
                    <a:pt x="5803" y="13347"/>
                  </a:lnTo>
                  <a:lnTo>
                    <a:pt x="5676" y="13252"/>
                  </a:lnTo>
                  <a:lnTo>
                    <a:pt x="5483" y="13206"/>
                  </a:lnTo>
                  <a:lnTo>
                    <a:pt x="5030" y="13158"/>
                  </a:lnTo>
                  <a:lnTo>
                    <a:pt x="4644" y="13206"/>
                  </a:lnTo>
                  <a:lnTo>
                    <a:pt x="4450" y="13252"/>
                  </a:lnTo>
                  <a:lnTo>
                    <a:pt x="4321" y="13347"/>
                  </a:lnTo>
                  <a:lnTo>
                    <a:pt x="4127" y="13440"/>
                  </a:lnTo>
                  <a:lnTo>
                    <a:pt x="3804" y="13489"/>
                  </a:lnTo>
                  <a:lnTo>
                    <a:pt x="3418" y="13535"/>
                  </a:lnTo>
                  <a:lnTo>
                    <a:pt x="3031" y="13535"/>
                  </a:lnTo>
                  <a:lnTo>
                    <a:pt x="2581" y="13489"/>
                  </a:lnTo>
                  <a:lnTo>
                    <a:pt x="2065" y="13299"/>
                  </a:lnTo>
                  <a:lnTo>
                    <a:pt x="1485" y="13065"/>
                  </a:lnTo>
                  <a:lnTo>
                    <a:pt x="1032" y="12782"/>
                  </a:lnTo>
                  <a:lnTo>
                    <a:pt x="839" y="12639"/>
                  </a:lnTo>
                  <a:lnTo>
                    <a:pt x="646" y="12404"/>
                  </a:lnTo>
                  <a:lnTo>
                    <a:pt x="323" y="11837"/>
                  </a:lnTo>
                  <a:lnTo>
                    <a:pt x="130" y="11225"/>
                  </a:lnTo>
                  <a:lnTo>
                    <a:pt x="0" y="10611"/>
                  </a:lnTo>
                  <a:lnTo>
                    <a:pt x="66" y="10282"/>
                  </a:lnTo>
                  <a:lnTo>
                    <a:pt x="130" y="9951"/>
                  </a:lnTo>
                  <a:lnTo>
                    <a:pt x="389" y="9291"/>
                  </a:lnTo>
                  <a:lnTo>
                    <a:pt x="582" y="8961"/>
                  </a:lnTo>
                  <a:lnTo>
                    <a:pt x="776" y="8679"/>
                  </a:lnTo>
                  <a:lnTo>
                    <a:pt x="1032" y="8396"/>
                  </a:lnTo>
                  <a:lnTo>
                    <a:pt x="1289" y="8206"/>
                  </a:lnTo>
                  <a:lnTo>
                    <a:pt x="1806" y="7829"/>
                  </a:lnTo>
                  <a:lnTo>
                    <a:pt x="2322" y="7546"/>
                  </a:lnTo>
                  <a:lnTo>
                    <a:pt x="2774" y="7358"/>
                  </a:lnTo>
                  <a:lnTo>
                    <a:pt x="3031" y="7263"/>
                  </a:lnTo>
                  <a:lnTo>
                    <a:pt x="3484" y="7217"/>
                  </a:lnTo>
                  <a:lnTo>
                    <a:pt x="3677" y="7168"/>
                  </a:lnTo>
                  <a:lnTo>
                    <a:pt x="3804" y="7075"/>
                  </a:lnTo>
                  <a:lnTo>
                    <a:pt x="3998" y="7027"/>
                  </a:lnTo>
                  <a:lnTo>
                    <a:pt x="4257" y="6981"/>
                  </a:lnTo>
                  <a:lnTo>
                    <a:pt x="4644" y="6934"/>
                  </a:lnTo>
                  <a:lnTo>
                    <a:pt x="5483" y="6934"/>
                  </a:lnTo>
                  <a:lnTo>
                    <a:pt x="5933" y="7027"/>
                  </a:lnTo>
                  <a:lnTo>
                    <a:pt x="6256" y="7122"/>
                  </a:lnTo>
                  <a:lnTo>
                    <a:pt x="6579" y="7263"/>
                  </a:lnTo>
                  <a:lnTo>
                    <a:pt x="6772" y="7405"/>
                  </a:lnTo>
                  <a:lnTo>
                    <a:pt x="7029" y="7546"/>
                  </a:lnTo>
                  <a:lnTo>
                    <a:pt x="7352" y="7641"/>
                  </a:lnTo>
                  <a:lnTo>
                    <a:pt x="7545" y="7641"/>
                  </a:lnTo>
                  <a:lnTo>
                    <a:pt x="7995" y="7687"/>
                  </a:lnTo>
                  <a:lnTo>
                    <a:pt x="8188" y="7782"/>
                  </a:lnTo>
                  <a:lnTo>
                    <a:pt x="8318" y="7829"/>
                  </a:lnTo>
                  <a:lnTo>
                    <a:pt x="8448" y="7877"/>
                  </a:lnTo>
                  <a:lnTo>
                    <a:pt x="8578" y="7924"/>
                  </a:lnTo>
                  <a:lnTo>
                    <a:pt x="8705" y="7877"/>
                  </a:lnTo>
                  <a:lnTo>
                    <a:pt x="8834" y="7829"/>
                  </a:lnTo>
                  <a:lnTo>
                    <a:pt x="8964" y="7782"/>
                  </a:lnTo>
                  <a:lnTo>
                    <a:pt x="9157" y="7687"/>
                  </a:lnTo>
                  <a:lnTo>
                    <a:pt x="9544" y="7641"/>
                  </a:lnTo>
                  <a:lnTo>
                    <a:pt x="9994" y="7687"/>
                  </a:lnTo>
                  <a:lnTo>
                    <a:pt x="10187" y="7782"/>
                  </a:lnTo>
                  <a:lnTo>
                    <a:pt x="10317" y="7829"/>
                  </a:lnTo>
                  <a:lnTo>
                    <a:pt x="10510" y="7924"/>
                  </a:lnTo>
                  <a:lnTo>
                    <a:pt x="10770" y="7970"/>
                  </a:lnTo>
                  <a:lnTo>
                    <a:pt x="11156" y="8018"/>
                  </a:lnTo>
                  <a:lnTo>
                    <a:pt x="11993" y="8018"/>
                  </a:lnTo>
                  <a:lnTo>
                    <a:pt x="12382" y="7970"/>
                  </a:lnTo>
                  <a:lnTo>
                    <a:pt x="12639" y="7924"/>
                  </a:lnTo>
                  <a:lnTo>
                    <a:pt x="12832" y="7829"/>
                  </a:lnTo>
                  <a:lnTo>
                    <a:pt x="12962" y="7736"/>
                  </a:lnTo>
                  <a:lnTo>
                    <a:pt x="13025" y="7592"/>
                  </a:lnTo>
                  <a:lnTo>
                    <a:pt x="13089" y="7263"/>
                  </a:lnTo>
                  <a:lnTo>
                    <a:pt x="13089" y="7217"/>
                  </a:lnTo>
                  <a:lnTo>
                    <a:pt x="13025" y="7122"/>
                  </a:lnTo>
                  <a:lnTo>
                    <a:pt x="12768" y="7027"/>
                  </a:lnTo>
                  <a:lnTo>
                    <a:pt x="12445" y="6934"/>
                  </a:lnTo>
                  <a:lnTo>
                    <a:pt x="12059" y="6934"/>
                  </a:lnTo>
                  <a:lnTo>
                    <a:pt x="11672" y="6886"/>
                  </a:lnTo>
                  <a:lnTo>
                    <a:pt x="11220" y="6791"/>
                  </a:lnTo>
                  <a:lnTo>
                    <a:pt x="10833" y="6698"/>
                  </a:lnTo>
                  <a:lnTo>
                    <a:pt x="10576" y="6556"/>
                  </a:lnTo>
                  <a:lnTo>
                    <a:pt x="10317" y="6415"/>
                  </a:lnTo>
                  <a:lnTo>
                    <a:pt x="10060" y="6274"/>
                  </a:lnTo>
                  <a:lnTo>
                    <a:pt x="9801" y="6225"/>
                  </a:lnTo>
                  <a:lnTo>
                    <a:pt x="9544" y="6179"/>
                  </a:lnTo>
                  <a:lnTo>
                    <a:pt x="9351" y="6130"/>
                  </a:lnTo>
                  <a:lnTo>
                    <a:pt x="9091" y="6084"/>
                  </a:lnTo>
                  <a:lnTo>
                    <a:pt x="8578" y="5801"/>
                  </a:lnTo>
                  <a:lnTo>
                    <a:pt x="8384" y="5660"/>
                  </a:lnTo>
                  <a:lnTo>
                    <a:pt x="8125" y="5613"/>
                  </a:lnTo>
                  <a:lnTo>
                    <a:pt x="7932" y="5565"/>
                  </a:lnTo>
                  <a:lnTo>
                    <a:pt x="7802" y="5613"/>
                  </a:lnTo>
                  <a:lnTo>
                    <a:pt x="7675" y="5660"/>
                  </a:lnTo>
                  <a:lnTo>
                    <a:pt x="7482" y="5660"/>
                  </a:lnTo>
                  <a:lnTo>
                    <a:pt x="7286" y="5565"/>
                  </a:lnTo>
                  <a:lnTo>
                    <a:pt x="7029" y="5424"/>
                  </a:lnTo>
                  <a:lnTo>
                    <a:pt x="6836" y="5329"/>
                  </a:lnTo>
                  <a:lnTo>
                    <a:pt x="6642" y="5236"/>
                  </a:lnTo>
                  <a:lnTo>
                    <a:pt x="6319" y="5236"/>
                  </a:lnTo>
                  <a:lnTo>
                    <a:pt x="6190" y="5329"/>
                  </a:lnTo>
                  <a:lnTo>
                    <a:pt x="5996" y="5377"/>
                  </a:lnTo>
                  <a:lnTo>
                    <a:pt x="5546" y="5424"/>
                  </a:lnTo>
                  <a:lnTo>
                    <a:pt x="4900" y="5660"/>
                  </a:lnTo>
                  <a:lnTo>
                    <a:pt x="4450" y="5896"/>
                  </a:lnTo>
                  <a:lnTo>
                    <a:pt x="4064" y="6179"/>
                  </a:lnTo>
                  <a:lnTo>
                    <a:pt x="3611" y="6462"/>
                  </a:lnTo>
                  <a:lnTo>
                    <a:pt x="3161" y="6698"/>
                  </a:lnTo>
                  <a:lnTo>
                    <a:pt x="2838" y="6839"/>
                  </a:lnTo>
                  <a:lnTo>
                    <a:pt x="2515" y="6934"/>
                  </a:lnTo>
                  <a:lnTo>
                    <a:pt x="2128" y="6839"/>
                  </a:lnTo>
                  <a:lnTo>
                    <a:pt x="1935" y="6791"/>
                  </a:lnTo>
                  <a:lnTo>
                    <a:pt x="1806" y="6744"/>
                  </a:lnTo>
                  <a:lnTo>
                    <a:pt x="1678" y="6649"/>
                  </a:lnTo>
                  <a:lnTo>
                    <a:pt x="1612" y="6508"/>
                  </a:lnTo>
                  <a:lnTo>
                    <a:pt x="1549" y="6179"/>
                  </a:lnTo>
                  <a:lnTo>
                    <a:pt x="1612" y="5848"/>
                  </a:lnTo>
                  <a:lnTo>
                    <a:pt x="1678" y="5706"/>
                  </a:lnTo>
                  <a:lnTo>
                    <a:pt x="1806" y="5613"/>
                  </a:lnTo>
                  <a:lnTo>
                    <a:pt x="1935" y="5565"/>
                  </a:lnTo>
                  <a:lnTo>
                    <a:pt x="2258" y="5519"/>
                  </a:lnTo>
                  <a:lnTo>
                    <a:pt x="2645" y="5472"/>
                  </a:lnTo>
                  <a:lnTo>
                    <a:pt x="3031" y="5424"/>
                  </a:lnTo>
                  <a:lnTo>
                    <a:pt x="3418" y="5424"/>
                  </a:lnTo>
                  <a:lnTo>
                    <a:pt x="3741" y="5329"/>
                  </a:lnTo>
                  <a:lnTo>
                    <a:pt x="3934" y="5236"/>
                  </a:lnTo>
                  <a:lnTo>
                    <a:pt x="3998" y="5141"/>
                  </a:lnTo>
                  <a:lnTo>
                    <a:pt x="4064" y="5095"/>
                  </a:lnTo>
                  <a:lnTo>
                    <a:pt x="3934" y="4763"/>
                  </a:lnTo>
                  <a:lnTo>
                    <a:pt x="3870" y="4622"/>
                  </a:lnTo>
                  <a:lnTo>
                    <a:pt x="3804" y="4527"/>
                  </a:lnTo>
                  <a:lnTo>
                    <a:pt x="3677" y="4434"/>
                  </a:lnTo>
                  <a:lnTo>
                    <a:pt x="3677" y="4244"/>
                  </a:lnTo>
                  <a:lnTo>
                    <a:pt x="3804" y="4152"/>
                  </a:lnTo>
                  <a:lnTo>
                    <a:pt x="3934" y="4103"/>
                  </a:lnTo>
                  <a:lnTo>
                    <a:pt x="4127" y="4008"/>
                  </a:lnTo>
                  <a:lnTo>
                    <a:pt x="4514" y="3962"/>
                  </a:lnTo>
                  <a:lnTo>
                    <a:pt x="4773" y="3962"/>
                  </a:lnTo>
                  <a:lnTo>
                    <a:pt x="5030" y="3867"/>
                  </a:lnTo>
                  <a:lnTo>
                    <a:pt x="5287" y="3726"/>
                  </a:lnTo>
                  <a:lnTo>
                    <a:pt x="5546" y="3584"/>
                  </a:lnTo>
                  <a:lnTo>
                    <a:pt x="5740" y="3443"/>
                  </a:lnTo>
                  <a:lnTo>
                    <a:pt x="5933" y="3255"/>
                  </a:lnTo>
                  <a:lnTo>
                    <a:pt x="5996" y="3019"/>
                  </a:lnTo>
                  <a:lnTo>
                    <a:pt x="6063" y="2877"/>
                  </a:lnTo>
                  <a:lnTo>
                    <a:pt x="5996" y="2546"/>
                  </a:lnTo>
                  <a:lnTo>
                    <a:pt x="5869" y="2405"/>
                  </a:lnTo>
                  <a:lnTo>
                    <a:pt x="5803" y="2312"/>
                  </a:lnTo>
                  <a:lnTo>
                    <a:pt x="5803" y="2171"/>
                  </a:lnTo>
                  <a:lnTo>
                    <a:pt x="5996" y="1934"/>
                  </a:lnTo>
                  <a:lnTo>
                    <a:pt x="6319" y="1603"/>
                  </a:lnTo>
                  <a:lnTo>
                    <a:pt x="6836" y="1228"/>
                  </a:lnTo>
                  <a:lnTo>
                    <a:pt x="7092" y="1038"/>
                  </a:lnTo>
                  <a:lnTo>
                    <a:pt x="7482" y="850"/>
                  </a:lnTo>
                  <a:lnTo>
                    <a:pt x="7868" y="709"/>
                  </a:lnTo>
                  <a:lnTo>
                    <a:pt x="8318" y="567"/>
                  </a:lnTo>
                  <a:lnTo>
                    <a:pt x="9221" y="378"/>
                  </a:lnTo>
                  <a:lnTo>
                    <a:pt x="9674" y="331"/>
                  </a:lnTo>
                  <a:lnTo>
                    <a:pt x="10060" y="283"/>
                  </a:lnTo>
                  <a:lnTo>
                    <a:pt x="10897" y="331"/>
                  </a:lnTo>
                  <a:lnTo>
                    <a:pt x="11543" y="331"/>
                  </a:lnTo>
                  <a:lnTo>
                    <a:pt x="12059" y="426"/>
                  </a:lnTo>
                  <a:lnTo>
                    <a:pt x="12316" y="472"/>
                  </a:lnTo>
                  <a:lnTo>
                    <a:pt x="12445" y="519"/>
                  </a:lnTo>
                  <a:lnTo>
                    <a:pt x="12575" y="567"/>
                  </a:lnTo>
                  <a:lnTo>
                    <a:pt x="12702" y="519"/>
                  </a:lnTo>
                  <a:lnTo>
                    <a:pt x="12832" y="472"/>
                  </a:lnTo>
                  <a:lnTo>
                    <a:pt x="13285" y="378"/>
                  </a:lnTo>
                  <a:lnTo>
                    <a:pt x="14314" y="236"/>
                  </a:lnTo>
                  <a:lnTo>
                    <a:pt x="15410" y="48"/>
                  </a:lnTo>
                  <a:lnTo>
                    <a:pt x="1625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grpSp>
        <p:nvGrpSpPr>
          <p:cNvPr id="779" name="Group 10"/>
          <p:cNvGrpSpPr/>
          <p:nvPr/>
        </p:nvGrpSpPr>
        <p:grpSpPr>
          <a:xfrm>
            <a:off x="2846130" y="2116825"/>
            <a:ext cx="5724797" cy="4988113"/>
            <a:chOff x="0" y="0"/>
            <a:chExt cx="5724795" cy="4988111"/>
          </a:xfrm>
        </p:grpSpPr>
        <p:pic>
          <p:nvPicPr>
            <p:cNvPr id="777" name="Picture 11" descr="Picture 11"/>
            <p:cNvPicPr>
              <a:picLocks noChangeAspect="1"/>
            </p:cNvPicPr>
            <p:nvPr/>
          </p:nvPicPr>
          <p:blipFill>
            <a:blip r:embed="rId2"/>
            <a:stretch>
              <a:fillRect/>
            </a:stretch>
          </p:blipFill>
          <p:spPr>
            <a:xfrm>
              <a:off x="241566" y="0"/>
              <a:ext cx="5483230" cy="4988112"/>
            </a:xfrm>
            <a:prstGeom prst="rect">
              <a:avLst/>
            </a:prstGeom>
            <a:ln w="12700" cap="flat">
              <a:noFill/>
              <a:miter lim="400000"/>
            </a:ln>
            <a:effectLst/>
          </p:spPr>
        </p:pic>
        <p:pic>
          <p:nvPicPr>
            <p:cNvPr id="778" name="Picture 19" descr="Picture 19"/>
            <p:cNvPicPr>
              <a:picLocks noChangeAspect="1"/>
            </p:cNvPicPr>
            <p:nvPr/>
          </p:nvPicPr>
          <p:blipFill>
            <a:blip r:embed="rId3"/>
            <a:stretch>
              <a:fillRect/>
            </a:stretch>
          </p:blipFill>
          <p:spPr>
            <a:xfrm rot="19707621">
              <a:off x="133502" y="2332169"/>
              <a:ext cx="631583" cy="688801"/>
            </a:xfrm>
            <a:prstGeom prst="rect">
              <a:avLst/>
            </a:prstGeom>
            <a:ln w="12700" cap="flat">
              <a:noFill/>
              <a:miter lim="400000"/>
            </a:ln>
            <a:effectLst/>
          </p:spPr>
        </p:pic>
      </p:grpSp>
      <p:sp>
        <p:nvSpPr>
          <p:cNvPr id="780" name="Text Placeholder 5"/>
          <p:cNvSpPr txBox="1"/>
          <p:nvPr/>
        </p:nvSpPr>
        <p:spPr>
          <a:xfrm>
            <a:off x="4430908" y="2643708"/>
            <a:ext cx="3037841" cy="103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spcBef>
                <a:spcPts val="1000"/>
              </a:spcBef>
              <a:defRPr sz="2200">
                <a:solidFill>
                  <a:srgbClr val="C54A9A"/>
                </a:solidFill>
              </a:defRPr>
            </a:pPr>
            <a:r>
              <a:rPr b="1" dirty="0"/>
              <a:t>1.</a:t>
            </a:r>
            <a:br>
              <a:rPr dirty="0"/>
            </a:br>
            <a:r>
              <a:rPr dirty="0"/>
              <a:t>Qualitative </a:t>
            </a:r>
            <a:r>
              <a:rPr lang="de-DE" dirty="0"/>
              <a:t>Forschung</a:t>
            </a:r>
            <a:br>
              <a:rPr dirty="0"/>
            </a:br>
            <a:r>
              <a:rPr dirty="0"/>
              <a:t>(das WAS)</a:t>
            </a:r>
          </a:p>
        </p:txBody>
      </p:sp>
      <p:sp>
        <p:nvSpPr>
          <p:cNvPr id="781" name="TextBox 21"/>
          <p:cNvSpPr txBox="1"/>
          <p:nvPr/>
        </p:nvSpPr>
        <p:spPr>
          <a:xfrm>
            <a:off x="7972925" y="4531124"/>
            <a:ext cx="3978192" cy="14973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solidFill>
                  <a:srgbClr val="1EB3DD"/>
                </a:solidFill>
              </a:defRPr>
            </a:lvl1pPr>
          </a:lstStyle>
          <a:p>
            <a:r>
              <a:t>Beide Typen haben unterschiedliche Arten von Techniken, Werkzeugen und Methoden.</a:t>
            </a:r>
          </a:p>
        </p:txBody>
      </p:sp>
      <p:sp>
        <p:nvSpPr>
          <p:cNvPr id="782" name="Text Placeholder 4"/>
          <p:cNvSpPr txBox="1"/>
          <p:nvPr/>
        </p:nvSpPr>
        <p:spPr>
          <a:xfrm>
            <a:off x="1536254" y="865910"/>
            <a:ext cx="7965743"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spcBef>
                <a:spcPts val="1000"/>
              </a:spcBef>
              <a:defRPr sz="3600">
                <a:solidFill>
                  <a:srgbClr val="142D55"/>
                </a:solidFill>
              </a:defRPr>
            </a:pPr>
            <a:r>
              <a:t>MARKTFORSCHUNG - </a:t>
            </a:r>
            <a:br/>
            <a:r>
              <a:t>DIE VERSCHIEDENEN TYPEN</a:t>
            </a:r>
          </a:p>
        </p:txBody>
      </p:sp>
      <p:sp>
        <p:nvSpPr>
          <p:cNvPr id="783" name="Text Placeholder 5"/>
          <p:cNvSpPr txBox="1"/>
          <p:nvPr/>
        </p:nvSpPr>
        <p:spPr>
          <a:xfrm>
            <a:off x="5238628" y="3850601"/>
            <a:ext cx="1422401"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spcBef>
                <a:spcPts val="1000"/>
              </a:spcBef>
              <a:defRPr sz="3200" b="1" i="1">
                <a:solidFill>
                  <a:srgbClr val="142D55"/>
                </a:solidFill>
              </a:defRPr>
            </a:lvl1pPr>
          </a:lstStyle>
          <a:p>
            <a:r>
              <a:t>+</a:t>
            </a:r>
          </a:p>
        </p:txBody>
      </p:sp>
      <p:sp>
        <p:nvSpPr>
          <p:cNvPr id="784" name="Text Placeholder 5"/>
          <p:cNvSpPr txBox="1"/>
          <p:nvPr/>
        </p:nvSpPr>
        <p:spPr>
          <a:xfrm>
            <a:off x="4820618" y="4464462"/>
            <a:ext cx="2258422" cy="1311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spcBef>
                <a:spcPts val="1000"/>
              </a:spcBef>
              <a:defRPr sz="2200">
                <a:solidFill>
                  <a:srgbClr val="C54A9A"/>
                </a:solidFill>
              </a:defRPr>
            </a:pPr>
            <a:r>
              <a:rPr b="1" dirty="0"/>
              <a:t>2.</a:t>
            </a:r>
            <a:r>
              <a:rPr dirty="0"/>
              <a:t> </a:t>
            </a:r>
            <a:br>
              <a:rPr dirty="0"/>
            </a:br>
            <a:r>
              <a:rPr dirty="0"/>
              <a:t>Quantitative </a:t>
            </a:r>
            <a:r>
              <a:rPr lang="de-DE" dirty="0"/>
              <a:t>Forschung</a:t>
            </a:r>
            <a:br>
              <a:rPr dirty="0"/>
            </a:br>
            <a:r>
              <a:rPr dirty="0"/>
              <a:t>(das WARUM)</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Text Placeholder 5"/>
          <p:cNvSpPr txBox="1">
            <a:spLocks noGrp="1"/>
          </p:cNvSpPr>
          <p:nvPr>
            <p:ph type="body" idx="1"/>
          </p:nvPr>
        </p:nvSpPr>
        <p:spPr>
          <a:xfrm>
            <a:off x="1530526" y="2353185"/>
            <a:ext cx="9131868" cy="4330698"/>
          </a:xfrm>
          <a:prstGeom prst="rect">
            <a:avLst/>
          </a:prstGeom>
        </p:spPr>
        <p:txBody>
          <a:bodyPr/>
          <a:lstStyle/>
          <a:p>
            <a:pPr>
              <a:defRPr sz="2400">
                <a:solidFill>
                  <a:srgbClr val="C54A9A"/>
                </a:solidFill>
              </a:defRPr>
            </a:pPr>
            <a:r>
              <a:rPr dirty="0"/>
              <a:t>DAS WAS </a:t>
            </a:r>
          </a:p>
          <a:p>
            <a:pPr>
              <a:defRPr sz="1200">
                <a:solidFill>
                  <a:srgbClr val="C54A9A"/>
                </a:solidFill>
              </a:defRPr>
            </a:pPr>
            <a:endParaRPr dirty="0"/>
          </a:p>
          <a:p>
            <a:pPr>
              <a:defRPr sz="2400"/>
            </a:pPr>
            <a:r>
              <a:rPr dirty="0" err="1"/>
              <a:t>Erhalte</a:t>
            </a:r>
            <a:r>
              <a:rPr dirty="0"/>
              <a:t> </a:t>
            </a:r>
            <a:r>
              <a:rPr dirty="0" err="1"/>
              <a:t>verlässliche</a:t>
            </a:r>
            <a:r>
              <a:rPr dirty="0"/>
              <a:t>, </a:t>
            </a:r>
            <a:r>
              <a:rPr dirty="0" err="1"/>
              <a:t>faktische</a:t>
            </a:r>
            <a:r>
              <a:rPr dirty="0"/>
              <a:t> und </a:t>
            </a:r>
            <a:r>
              <a:rPr dirty="0" err="1"/>
              <a:t>statistische</a:t>
            </a:r>
            <a:r>
              <a:rPr dirty="0"/>
              <a:t> </a:t>
            </a:r>
            <a:r>
              <a:rPr dirty="0" err="1"/>
              <a:t>Daten</a:t>
            </a:r>
            <a:r>
              <a:rPr dirty="0"/>
              <a:t>, </a:t>
            </a:r>
            <a:br>
              <a:rPr dirty="0"/>
            </a:br>
            <a:r>
              <a:rPr dirty="0"/>
              <a:t>um </a:t>
            </a:r>
            <a:r>
              <a:rPr dirty="0" err="1"/>
              <a:t>wichtige</a:t>
            </a:r>
            <a:r>
              <a:rPr dirty="0"/>
              <a:t> </a:t>
            </a:r>
            <a:r>
              <a:rPr dirty="0" err="1"/>
              <a:t>Geschäftsentscheidungen</a:t>
            </a:r>
            <a:r>
              <a:rPr dirty="0"/>
              <a:t> </a:t>
            </a:r>
            <a:r>
              <a:rPr dirty="0" err="1"/>
              <a:t>zu</a:t>
            </a:r>
            <a:r>
              <a:rPr dirty="0"/>
              <a:t> </a:t>
            </a:r>
            <a:r>
              <a:rPr dirty="0" err="1"/>
              <a:t>treffen</a:t>
            </a:r>
            <a:r>
              <a:rPr dirty="0"/>
              <a:t>, z. B.: </a:t>
            </a:r>
            <a:br>
              <a:rPr dirty="0"/>
            </a:br>
            <a:r>
              <a:rPr dirty="0"/>
              <a:t>Wie </a:t>
            </a:r>
            <a:r>
              <a:rPr dirty="0" err="1"/>
              <a:t>viele</a:t>
            </a:r>
            <a:r>
              <a:rPr dirty="0"/>
              <a:t> </a:t>
            </a:r>
            <a:r>
              <a:rPr dirty="0" err="1"/>
              <a:t>Zielkunden</a:t>
            </a:r>
            <a:r>
              <a:rPr dirty="0"/>
              <a:t> </a:t>
            </a:r>
            <a:r>
              <a:rPr dirty="0" err="1"/>
              <a:t>interessieren</a:t>
            </a:r>
            <a:r>
              <a:rPr dirty="0"/>
              <a:t> </a:t>
            </a:r>
            <a:r>
              <a:rPr dirty="0" err="1"/>
              <a:t>sich</a:t>
            </a:r>
            <a:r>
              <a:rPr dirty="0"/>
              <a:t> </a:t>
            </a:r>
            <a:r>
              <a:rPr dirty="0" err="1"/>
              <a:t>für</a:t>
            </a:r>
            <a:r>
              <a:rPr dirty="0"/>
              <a:t> </a:t>
            </a:r>
            <a:r>
              <a:rPr dirty="0" err="1"/>
              <a:t>diesen</a:t>
            </a:r>
            <a:r>
              <a:rPr dirty="0"/>
              <a:t> </a:t>
            </a:r>
            <a:r>
              <a:rPr lang="de-DE" dirty="0" err="1"/>
              <a:t>Zusatzn</a:t>
            </a:r>
            <a:r>
              <a:rPr dirty="0" err="1"/>
              <a:t>utzen</a:t>
            </a:r>
            <a:r>
              <a:rPr dirty="0"/>
              <a:t>? </a:t>
            </a:r>
            <a:br>
              <a:rPr dirty="0"/>
            </a:br>
            <a:r>
              <a:rPr dirty="0"/>
              <a:t>Alle </a:t>
            </a:r>
            <a:r>
              <a:rPr dirty="0" err="1"/>
              <a:t>Erkenntnisse</a:t>
            </a:r>
            <a:r>
              <a:rPr dirty="0"/>
              <a:t> </a:t>
            </a:r>
            <a:r>
              <a:rPr dirty="0" err="1"/>
              <a:t>sind</a:t>
            </a:r>
            <a:r>
              <a:rPr dirty="0"/>
              <a:t> </a:t>
            </a:r>
            <a:r>
              <a:rPr dirty="0" err="1"/>
              <a:t>faktisch</a:t>
            </a:r>
            <a:r>
              <a:rPr dirty="0"/>
              <a:t>, oft </a:t>
            </a:r>
            <a:r>
              <a:rPr dirty="0" err="1"/>
              <a:t>numerisch</a:t>
            </a:r>
            <a:r>
              <a:rPr dirty="0"/>
              <a:t> </a:t>
            </a:r>
          </a:p>
          <a:p>
            <a:pPr>
              <a:defRPr sz="2400"/>
            </a:pPr>
            <a:r>
              <a:rPr dirty="0" err="1"/>
              <a:t>Beispiele</a:t>
            </a:r>
            <a:r>
              <a:rPr dirty="0"/>
              <a:t>: </a:t>
            </a:r>
            <a:r>
              <a:rPr dirty="0" err="1"/>
              <a:t>Zahlen</a:t>
            </a:r>
            <a:r>
              <a:rPr dirty="0"/>
              <a:t>, </a:t>
            </a:r>
            <a:r>
              <a:rPr dirty="0" err="1"/>
              <a:t>Statistiken</a:t>
            </a:r>
            <a:r>
              <a:rPr dirty="0"/>
              <a:t>, </a:t>
            </a:r>
            <a:r>
              <a:rPr dirty="0" err="1"/>
              <a:t>Daten</a:t>
            </a:r>
            <a:r>
              <a:rPr dirty="0"/>
              <a:t>, </a:t>
            </a:r>
            <a:r>
              <a:rPr dirty="0" err="1"/>
              <a:t>Diagramme</a:t>
            </a:r>
            <a:r>
              <a:rPr dirty="0"/>
              <a:t> </a:t>
            </a:r>
          </a:p>
          <a:p>
            <a:pPr>
              <a:defRPr sz="2400"/>
            </a:pPr>
            <a:r>
              <a:rPr dirty="0"/>
              <a:t>Quantitative </a:t>
            </a:r>
            <a:r>
              <a:rPr dirty="0" err="1"/>
              <a:t>Forschung</a:t>
            </a:r>
            <a:r>
              <a:rPr dirty="0"/>
              <a:t> </a:t>
            </a:r>
            <a:r>
              <a:rPr dirty="0" err="1"/>
              <a:t>beinhaltet</a:t>
            </a:r>
            <a:r>
              <a:rPr dirty="0"/>
              <a:t> das </a:t>
            </a:r>
            <a:r>
              <a:rPr dirty="0" err="1"/>
              <a:t>Sammeln</a:t>
            </a:r>
            <a:r>
              <a:rPr dirty="0"/>
              <a:t> von </a:t>
            </a:r>
            <a:r>
              <a:rPr dirty="0" err="1"/>
              <a:t>Daten</a:t>
            </a:r>
            <a:r>
              <a:rPr dirty="0"/>
              <a:t> </a:t>
            </a:r>
            <a:r>
              <a:rPr dirty="0" err="1"/>
              <a:t>durch</a:t>
            </a:r>
            <a:r>
              <a:rPr dirty="0"/>
              <a:t> </a:t>
            </a:r>
            <a:r>
              <a:rPr lang="de-DE" b="0" i="0" dirty="0">
                <a:effectLst/>
                <a:latin typeface="-apple-system"/>
              </a:rPr>
              <a:t>Sekundärforschung</a:t>
            </a:r>
            <a:r>
              <a:rPr dirty="0"/>
              <a:t>, </a:t>
            </a:r>
            <a:r>
              <a:rPr dirty="0" err="1"/>
              <a:t>Umfragen</a:t>
            </a:r>
            <a:r>
              <a:rPr dirty="0"/>
              <a:t>, </a:t>
            </a:r>
            <a:r>
              <a:rPr dirty="0" err="1"/>
              <a:t>Fragebögen</a:t>
            </a:r>
            <a:r>
              <a:rPr dirty="0"/>
              <a:t>.</a:t>
            </a:r>
          </a:p>
          <a:p>
            <a:pPr>
              <a:defRPr sz="2400"/>
            </a:pPr>
            <a:r>
              <a:rPr dirty="0" err="1"/>
              <a:t>Deine</a:t>
            </a:r>
            <a:r>
              <a:rPr dirty="0"/>
              <a:t> Aufgabe </a:t>
            </a:r>
            <a:r>
              <a:rPr dirty="0" err="1"/>
              <a:t>ist</a:t>
            </a:r>
            <a:r>
              <a:rPr dirty="0"/>
              <a:t> es</a:t>
            </a:r>
            <a:r>
              <a:rPr lang="de-DE" dirty="0"/>
              <a:t>, diese Daten</a:t>
            </a:r>
            <a:r>
              <a:rPr dirty="0"/>
              <a:t> </a:t>
            </a:r>
            <a:r>
              <a:rPr dirty="0" err="1"/>
              <a:t>zu</a:t>
            </a:r>
            <a:r>
              <a:rPr dirty="0"/>
              <a:t> </a:t>
            </a:r>
            <a:r>
              <a:rPr dirty="0" err="1"/>
              <a:t>finden</a:t>
            </a:r>
            <a:r>
              <a:rPr dirty="0"/>
              <a:t>, </a:t>
            </a:r>
            <a:r>
              <a:rPr dirty="0" err="1"/>
              <a:t>zu</a:t>
            </a:r>
            <a:r>
              <a:rPr dirty="0"/>
              <a:t> </a:t>
            </a:r>
            <a:r>
              <a:rPr dirty="0" err="1"/>
              <a:t>organisieren</a:t>
            </a:r>
            <a:r>
              <a:rPr dirty="0"/>
              <a:t>, </a:t>
            </a:r>
            <a:r>
              <a:rPr dirty="0" err="1"/>
              <a:t>zu</a:t>
            </a:r>
            <a:r>
              <a:rPr dirty="0"/>
              <a:t> </a:t>
            </a:r>
            <a:r>
              <a:rPr dirty="0" err="1"/>
              <a:t>analysieren</a:t>
            </a:r>
            <a:r>
              <a:rPr dirty="0"/>
              <a:t> und </a:t>
            </a:r>
            <a:r>
              <a:rPr dirty="0" err="1"/>
              <a:t>einfach</a:t>
            </a:r>
            <a:r>
              <a:rPr dirty="0"/>
              <a:t> </a:t>
            </a:r>
            <a:r>
              <a:rPr dirty="0" err="1"/>
              <a:t>zu</a:t>
            </a:r>
            <a:r>
              <a:rPr dirty="0"/>
              <a:t> </a:t>
            </a:r>
            <a:r>
              <a:rPr dirty="0" err="1"/>
              <a:t>kommunizieren</a:t>
            </a:r>
            <a:r>
              <a:rPr dirty="0"/>
              <a:t>. Das </a:t>
            </a:r>
            <a:r>
              <a:rPr dirty="0" err="1"/>
              <a:t>ist</a:t>
            </a:r>
            <a:r>
              <a:rPr dirty="0"/>
              <a:t> das "</a:t>
            </a:r>
            <a:r>
              <a:rPr dirty="0">
                <a:solidFill>
                  <a:srgbClr val="D477B3"/>
                </a:solidFill>
              </a:rPr>
              <a:t>Was</a:t>
            </a:r>
            <a:r>
              <a:rPr dirty="0"/>
              <a:t>". </a:t>
            </a:r>
          </a:p>
        </p:txBody>
      </p:sp>
      <p:grpSp>
        <p:nvGrpSpPr>
          <p:cNvPr id="793" name="Google Shape;664;p39"/>
          <p:cNvGrpSpPr/>
          <p:nvPr/>
        </p:nvGrpSpPr>
        <p:grpSpPr>
          <a:xfrm>
            <a:off x="145064" y="993608"/>
            <a:ext cx="862937" cy="859492"/>
            <a:chOff x="46" y="46"/>
            <a:chExt cx="862936" cy="859490"/>
          </a:xfrm>
        </p:grpSpPr>
        <p:sp>
          <p:nvSpPr>
            <p:cNvPr id="787" name="Google Shape;665;p39"/>
            <p:cNvSpPr/>
            <p:nvPr/>
          </p:nvSpPr>
          <p:spPr>
            <a:xfrm>
              <a:off x="46" y="46"/>
              <a:ext cx="862937" cy="8594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238" y="28"/>
                  </a:lnTo>
                  <a:lnTo>
                    <a:pt x="9703" y="57"/>
                  </a:lnTo>
                  <a:lnTo>
                    <a:pt x="9168" y="141"/>
                  </a:lnTo>
                  <a:lnTo>
                    <a:pt x="8635" y="225"/>
                  </a:lnTo>
                  <a:lnTo>
                    <a:pt x="8100" y="337"/>
                  </a:lnTo>
                  <a:lnTo>
                    <a:pt x="7594" y="506"/>
                  </a:lnTo>
                  <a:lnTo>
                    <a:pt x="7087" y="674"/>
                  </a:lnTo>
                  <a:lnTo>
                    <a:pt x="6609" y="844"/>
                  </a:lnTo>
                  <a:lnTo>
                    <a:pt x="6131" y="1068"/>
                  </a:lnTo>
                  <a:lnTo>
                    <a:pt x="5653" y="1322"/>
                  </a:lnTo>
                  <a:lnTo>
                    <a:pt x="5203" y="1575"/>
                  </a:lnTo>
                  <a:lnTo>
                    <a:pt x="4753" y="1856"/>
                  </a:lnTo>
                  <a:lnTo>
                    <a:pt x="4331" y="2165"/>
                  </a:lnTo>
                  <a:lnTo>
                    <a:pt x="3937" y="2475"/>
                  </a:lnTo>
                  <a:lnTo>
                    <a:pt x="3543" y="2812"/>
                  </a:lnTo>
                  <a:lnTo>
                    <a:pt x="3178" y="3178"/>
                  </a:lnTo>
                  <a:lnTo>
                    <a:pt x="2812" y="3544"/>
                  </a:lnTo>
                  <a:lnTo>
                    <a:pt x="2475" y="3938"/>
                  </a:lnTo>
                  <a:lnTo>
                    <a:pt x="2165" y="4332"/>
                  </a:lnTo>
                  <a:lnTo>
                    <a:pt x="1856" y="4753"/>
                  </a:lnTo>
                  <a:lnTo>
                    <a:pt x="1575" y="5203"/>
                  </a:lnTo>
                  <a:lnTo>
                    <a:pt x="1321" y="5653"/>
                  </a:lnTo>
                  <a:lnTo>
                    <a:pt x="1068" y="6131"/>
                  </a:lnTo>
                  <a:lnTo>
                    <a:pt x="843" y="6609"/>
                  </a:lnTo>
                  <a:lnTo>
                    <a:pt x="674" y="7087"/>
                  </a:lnTo>
                  <a:lnTo>
                    <a:pt x="506" y="7594"/>
                  </a:lnTo>
                  <a:lnTo>
                    <a:pt x="337" y="8100"/>
                  </a:lnTo>
                  <a:lnTo>
                    <a:pt x="225" y="8634"/>
                  </a:lnTo>
                  <a:lnTo>
                    <a:pt x="141" y="9169"/>
                  </a:lnTo>
                  <a:lnTo>
                    <a:pt x="55" y="9702"/>
                  </a:lnTo>
                  <a:lnTo>
                    <a:pt x="28" y="10237"/>
                  </a:lnTo>
                  <a:lnTo>
                    <a:pt x="0" y="10799"/>
                  </a:lnTo>
                  <a:lnTo>
                    <a:pt x="28" y="11362"/>
                  </a:lnTo>
                  <a:lnTo>
                    <a:pt x="55" y="11896"/>
                  </a:lnTo>
                  <a:lnTo>
                    <a:pt x="141" y="12431"/>
                  </a:lnTo>
                  <a:lnTo>
                    <a:pt x="225" y="12966"/>
                  </a:lnTo>
                  <a:lnTo>
                    <a:pt x="337" y="13499"/>
                  </a:lnTo>
                  <a:lnTo>
                    <a:pt x="506" y="14006"/>
                  </a:lnTo>
                  <a:lnTo>
                    <a:pt x="674" y="14512"/>
                  </a:lnTo>
                  <a:lnTo>
                    <a:pt x="843" y="14990"/>
                  </a:lnTo>
                  <a:lnTo>
                    <a:pt x="1068" y="15468"/>
                  </a:lnTo>
                  <a:lnTo>
                    <a:pt x="1321" y="15946"/>
                  </a:lnTo>
                  <a:lnTo>
                    <a:pt x="1575" y="16397"/>
                  </a:lnTo>
                  <a:lnTo>
                    <a:pt x="1856" y="16847"/>
                  </a:lnTo>
                  <a:lnTo>
                    <a:pt x="2165" y="17268"/>
                  </a:lnTo>
                  <a:lnTo>
                    <a:pt x="2475" y="17662"/>
                  </a:lnTo>
                  <a:lnTo>
                    <a:pt x="2812" y="18056"/>
                  </a:lnTo>
                  <a:lnTo>
                    <a:pt x="3178" y="18421"/>
                  </a:lnTo>
                  <a:lnTo>
                    <a:pt x="3543" y="18787"/>
                  </a:lnTo>
                  <a:lnTo>
                    <a:pt x="3937" y="19124"/>
                  </a:lnTo>
                  <a:lnTo>
                    <a:pt x="4331" y="19434"/>
                  </a:lnTo>
                  <a:lnTo>
                    <a:pt x="4753" y="19743"/>
                  </a:lnTo>
                  <a:lnTo>
                    <a:pt x="5203" y="20025"/>
                  </a:lnTo>
                  <a:lnTo>
                    <a:pt x="5653" y="20278"/>
                  </a:lnTo>
                  <a:lnTo>
                    <a:pt x="6131" y="20531"/>
                  </a:lnTo>
                  <a:lnTo>
                    <a:pt x="6609" y="20756"/>
                  </a:lnTo>
                  <a:lnTo>
                    <a:pt x="7087" y="20924"/>
                  </a:lnTo>
                  <a:lnTo>
                    <a:pt x="7594" y="21093"/>
                  </a:lnTo>
                  <a:lnTo>
                    <a:pt x="8100" y="21262"/>
                  </a:lnTo>
                  <a:lnTo>
                    <a:pt x="8635" y="21375"/>
                  </a:lnTo>
                  <a:lnTo>
                    <a:pt x="9168" y="21459"/>
                  </a:lnTo>
                  <a:lnTo>
                    <a:pt x="9703" y="21543"/>
                  </a:lnTo>
                  <a:lnTo>
                    <a:pt x="10238" y="21571"/>
                  </a:lnTo>
                  <a:lnTo>
                    <a:pt x="10800" y="21600"/>
                  </a:lnTo>
                  <a:lnTo>
                    <a:pt x="11362" y="21571"/>
                  </a:lnTo>
                  <a:lnTo>
                    <a:pt x="11897" y="21543"/>
                  </a:lnTo>
                  <a:lnTo>
                    <a:pt x="12432" y="21459"/>
                  </a:lnTo>
                  <a:lnTo>
                    <a:pt x="12965" y="21375"/>
                  </a:lnTo>
                  <a:lnTo>
                    <a:pt x="13500" y="21262"/>
                  </a:lnTo>
                  <a:lnTo>
                    <a:pt x="14007" y="21093"/>
                  </a:lnTo>
                  <a:lnTo>
                    <a:pt x="14513" y="20924"/>
                  </a:lnTo>
                  <a:lnTo>
                    <a:pt x="14991" y="20756"/>
                  </a:lnTo>
                  <a:lnTo>
                    <a:pt x="15469" y="20531"/>
                  </a:lnTo>
                  <a:lnTo>
                    <a:pt x="15947" y="20278"/>
                  </a:lnTo>
                  <a:lnTo>
                    <a:pt x="16397" y="20025"/>
                  </a:lnTo>
                  <a:lnTo>
                    <a:pt x="16847" y="19743"/>
                  </a:lnTo>
                  <a:lnTo>
                    <a:pt x="17269" y="19434"/>
                  </a:lnTo>
                  <a:lnTo>
                    <a:pt x="17663" y="19124"/>
                  </a:lnTo>
                  <a:lnTo>
                    <a:pt x="18057" y="18787"/>
                  </a:lnTo>
                  <a:lnTo>
                    <a:pt x="18422" y="18421"/>
                  </a:lnTo>
                  <a:lnTo>
                    <a:pt x="18788" y="18056"/>
                  </a:lnTo>
                  <a:lnTo>
                    <a:pt x="19125" y="17662"/>
                  </a:lnTo>
                  <a:lnTo>
                    <a:pt x="19435" y="17268"/>
                  </a:lnTo>
                  <a:lnTo>
                    <a:pt x="19744" y="16847"/>
                  </a:lnTo>
                  <a:lnTo>
                    <a:pt x="20025" y="16397"/>
                  </a:lnTo>
                  <a:lnTo>
                    <a:pt x="20279" y="15946"/>
                  </a:lnTo>
                  <a:lnTo>
                    <a:pt x="20532" y="15468"/>
                  </a:lnTo>
                  <a:lnTo>
                    <a:pt x="20757" y="14990"/>
                  </a:lnTo>
                  <a:lnTo>
                    <a:pt x="20926" y="14512"/>
                  </a:lnTo>
                  <a:lnTo>
                    <a:pt x="21094" y="14006"/>
                  </a:lnTo>
                  <a:lnTo>
                    <a:pt x="21263" y="13499"/>
                  </a:lnTo>
                  <a:lnTo>
                    <a:pt x="21376" y="12966"/>
                  </a:lnTo>
                  <a:lnTo>
                    <a:pt x="21545" y="11896"/>
                  </a:lnTo>
                  <a:lnTo>
                    <a:pt x="21572" y="11362"/>
                  </a:lnTo>
                  <a:lnTo>
                    <a:pt x="21600" y="10799"/>
                  </a:lnTo>
                  <a:lnTo>
                    <a:pt x="21572" y="10237"/>
                  </a:lnTo>
                  <a:lnTo>
                    <a:pt x="21545" y="9702"/>
                  </a:lnTo>
                  <a:lnTo>
                    <a:pt x="21460" y="9169"/>
                  </a:lnTo>
                  <a:lnTo>
                    <a:pt x="21376" y="8634"/>
                  </a:lnTo>
                  <a:lnTo>
                    <a:pt x="21263" y="8100"/>
                  </a:lnTo>
                  <a:lnTo>
                    <a:pt x="21094" y="7594"/>
                  </a:lnTo>
                  <a:lnTo>
                    <a:pt x="20926" y="7087"/>
                  </a:lnTo>
                  <a:lnTo>
                    <a:pt x="20757" y="6609"/>
                  </a:lnTo>
                  <a:lnTo>
                    <a:pt x="20532" y="6131"/>
                  </a:lnTo>
                  <a:lnTo>
                    <a:pt x="20279" y="5653"/>
                  </a:lnTo>
                  <a:lnTo>
                    <a:pt x="20025" y="5203"/>
                  </a:lnTo>
                  <a:lnTo>
                    <a:pt x="19744" y="4753"/>
                  </a:lnTo>
                  <a:lnTo>
                    <a:pt x="19435" y="4332"/>
                  </a:lnTo>
                  <a:lnTo>
                    <a:pt x="19125" y="3938"/>
                  </a:lnTo>
                  <a:lnTo>
                    <a:pt x="18788" y="3544"/>
                  </a:lnTo>
                  <a:lnTo>
                    <a:pt x="18422" y="3178"/>
                  </a:lnTo>
                  <a:lnTo>
                    <a:pt x="18057" y="2812"/>
                  </a:lnTo>
                  <a:lnTo>
                    <a:pt x="17663" y="2475"/>
                  </a:lnTo>
                  <a:lnTo>
                    <a:pt x="17269" y="2165"/>
                  </a:lnTo>
                  <a:lnTo>
                    <a:pt x="16847" y="1856"/>
                  </a:lnTo>
                  <a:lnTo>
                    <a:pt x="16397" y="1575"/>
                  </a:lnTo>
                  <a:lnTo>
                    <a:pt x="15947" y="1322"/>
                  </a:lnTo>
                  <a:lnTo>
                    <a:pt x="15469" y="1068"/>
                  </a:lnTo>
                  <a:lnTo>
                    <a:pt x="14991" y="844"/>
                  </a:lnTo>
                  <a:lnTo>
                    <a:pt x="14513" y="674"/>
                  </a:lnTo>
                  <a:lnTo>
                    <a:pt x="14007" y="506"/>
                  </a:lnTo>
                  <a:lnTo>
                    <a:pt x="13500" y="337"/>
                  </a:lnTo>
                  <a:lnTo>
                    <a:pt x="12965" y="225"/>
                  </a:lnTo>
                  <a:lnTo>
                    <a:pt x="12432" y="141"/>
                  </a:lnTo>
                  <a:lnTo>
                    <a:pt x="11897" y="57"/>
                  </a:lnTo>
                  <a:lnTo>
                    <a:pt x="11362" y="28"/>
                  </a:lnTo>
                  <a:lnTo>
                    <a:pt x="1080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88" name="Google Shape;666;p39"/>
            <p:cNvSpPr/>
            <p:nvPr/>
          </p:nvSpPr>
          <p:spPr>
            <a:xfrm>
              <a:off x="500073" y="218261"/>
              <a:ext cx="35941" cy="34693"/>
            </a:xfrm>
            <a:custGeom>
              <a:avLst/>
              <a:gdLst/>
              <a:ahLst/>
              <a:cxnLst>
                <a:cxn ang="0">
                  <a:pos x="wd2" y="hd2"/>
                </a:cxn>
                <a:cxn ang="5400000">
                  <a:pos x="wd2" y="hd2"/>
                </a:cxn>
                <a:cxn ang="10800000">
                  <a:pos x="wd2" y="hd2"/>
                </a:cxn>
                <a:cxn ang="16200000">
                  <a:pos x="wd2" y="hd2"/>
                </a:cxn>
              </a:cxnLst>
              <a:rect l="0" t="0" r="r" b="b"/>
              <a:pathLst>
                <a:path w="21600" h="21600" extrusionOk="0">
                  <a:moveTo>
                    <a:pt x="16193" y="0"/>
                  </a:moveTo>
                  <a:lnTo>
                    <a:pt x="18217" y="687"/>
                  </a:lnTo>
                  <a:lnTo>
                    <a:pt x="19576" y="1402"/>
                  </a:lnTo>
                  <a:lnTo>
                    <a:pt x="20935" y="3490"/>
                  </a:lnTo>
                  <a:lnTo>
                    <a:pt x="21600" y="5579"/>
                  </a:lnTo>
                  <a:lnTo>
                    <a:pt x="20935" y="7667"/>
                  </a:lnTo>
                  <a:lnTo>
                    <a:pt x="19576" y="11158"/>
                  </a:lnTo>
                  <a:lnTo>
                    <a:pt x="18217" y="13933"/>
                  </a:lnTo>
                  <a:lnTo>
                    <a:pt x="16193" y="16021"/>
                  </a:lnTo>
                  <a:lnTo>
                    <a:pt x="13503" y="18110"/>
                  </a:lnTo>
                  <a:lnTo>
                    <a:pt x="10786" y="20198"/>
                  </a:lnTo>
                  <a:lnTo>
                    <a:pt x="8097" y="21600"/>
                  </a:lnTo>
                  <a:lnTo>
                    <a:pt x="3355" y="21600"/>
                  </a:lnTo>
                  <a:lnTo>
                    <a:pt x="2024" y="20198"/>
                  </a:lnTo>
                  <a:lnTo>
                    <a:pt x="665" y="18110"/>
                  </a:lnTo>
                  <a:lnTo>
                    <a:pt x="0" y="16021"/>
                  </a:lnTo>
                  <a:lnTo>
                    <a:pt x="665" y="13933"/>
                  </a:lnTo>
                  <a:lnTo>
                    <a:pt x="2024" y="11158"/>
                  </a:lnTo>
                  <a:lnTo>
                    <a:pt x="3355" y="7667"/>
                  </a:lnTo>
                  <a:lnTo>
                    <a:pt x="5407" y="5579"/>
                  </a:lnTo>
                  <a:lnTo>
                    <a:pt x="10786" y="1402"/>
                  </a:lnTo>
                  <a:lnTo>
                    <a:pt x="13503" y="687"/>
                  </a:lnTo>
                  <a:lnTo>
                    <a:pt x="16193"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89" name="Google Shape;667;p39"/>
            <p:cNvSpPr/>
            <p:nvPr/>
          </p:nvSpPr>
          <p:spPr>
            <a:xfrm>
              <a:off x="4521" y="113082"/>
              <a:ext cx="328124" cy="645734"/>
            </a:xfrm>
            <a:custGeom>
              <a:avLst/>
              <a:gdLst/>
              <a:ahLst/>
              <a:cxnLst>
                <a:cxn ang="0">
                  <a:pos x="wd2" y="hd2"/>
                </a:cxn>
                <a:cxn ang="5400000">
                  <a:pos x="wd2" y="hd2"/>
                </a:cxn>
                <a:cxn ang="10800000">
                  <a:pos x="wd2" y="hd2"/>
                </a:cxn>
                <a:cxn ang="16200000">
                  <a:pos x="wd2" y="hd2"/>
                </a:cxn>
              </a:cxnLst>
              <a:rect l="0" t="0" r="r" b="b"/>
              <a:pathLst>
                <a:path w="21600" h="21600" extrusionOk="0">
                  <a:moveTo>
                    <a:pt x="7842" y="1197"/>
                  </a:moveTo>
                  <a:lnTo>
                    <a:pt x="9099" y="1197"/>
                  </a:lnTo>
                  <a:lnTo>
                    <a:pt x="9764" y="1273"/>
                  </a:lnTo>
                  <a:lnTo>
                    <a:pt x="10284" y="1348"/>
                  </a:lnTo>
                  <a:lnTo>
                    <a:pt x="10651" y="1460"/>
                  </a:lnTo>
                  <a:lnTo>
                    <a:pt x="10949" y="1572"/>
                  </a:lnTo>
                  <a:lnTo>
                    <a:pt x="11243" y="1609"/>
                  </a:lnTo>
                  <a:lnTo>
                    <a:pt x="11541" y="1572"/>
                  </a:lnTo>
                  <a:lnTo>
                    <a:pt x="11836" y="1460"/>
                  </a:lnTo>
                  <a:lnTo>
                    <a:pt x="12057" y="1348"/>
                  </a:lnTo>
                  <a:lnTo>
                    <a:pt x="12428" y="1273"/>
                  </a:lnTo>
                  <a:lnTo>
                    <a:pt x="12722" y="1197"/>
                  </a:lnTo>
                  <a:lnTo>
                    <a:pt x="12944" y="1197"/>
                  </a:lnTo>
                  <a:lnTo>
                    <a:pt x="13315" y="1122"/>
                  </a:lnTo>
                  <a:lnTo>
                    <a:pt x="13685" y="1010"/>
                  </a:lnTo>
                  <a:lnTo>
                    <a:pt x="14202" y="824"/>
                  </a:lnTo>
                  <a:lnTo>
                    <a:pt x="14721" y="598"/>
                  </a:lnTo>
                  <a:lnTo>
                    <a:pt x="15313" y="374"/>
                  </a:lnTo>
                  <a:lnTo>
                    <a:pt x="16051" y="188"/>
                  </a:lnTo>
                  <a:lnTo>
                    <a:pt x="16792" y="74"/>
                  </a:lnTo>
                  <a:lnTo>
                    <a:pt x="17606" y="0"/>
                  </a:lnTo>
                  <a:lnTo>
                    <a:pt x="17901" y="37"/>
                  </a:lnTo>
                  <a:lnTo>
                    <a:pt x="18198" y="74"/>
                  </a:lnTo>
                  <a:lnTo>
                    <a:pt x="18344" y="112"/>
                  </a:lnTo>
                  <a:lnTo>
                    <a:pt x="18493" y="188"/>
                  </a:lnTo>
                  <a:lnTo>
                    <a:pt x="18493" y="374"/>
                  </a:lnTo>
                  <a:lnTo>
                    <a:pt x="18344" y="486"/>
                  </a:lnTo>
                  <a:lnTo>
                    <a:pt x="18198" y="598"/>
                  </a:lnTo>
                  <a:lnTo>
                    <a:pt x="17752" y="861"/>
                  </a:lnTo>
                  <a:lnTo>
                    <a:pt x="17530" y="1085"/>
                  </a:lnTo>
                  <a:lnTo>
                    <a:pt x="17457" y="1310"/>
                  </a:lnTo>
                  <a:lnTo>
                    <a:pt x="17530" y="1422"/>
                  </a:lnTo>
                  <a:lnTo>
                    <a:pt x="17606" y="1460"/>
                  </a:lnTo>
                  <a:lnTo>
                    <a:pt x="17828" y="1609"/>
                  </a:lnTo>
                  <a:lnTo>
                    <a:pt x="17974" y="1758"/>
                  </a:lnTo>
                  <a:lnTo>
                    <a:pt x="18122" y="1909"/>
                  </a:lnTo>
                  <a:lnTo>
                    <a:pt x="18198" y="2058"/>
                  </a:lnTo>
                  <a:lnTo>
                    <a:pt x="18122" y="2209"/>
                  </a:lnTo>
                  <a:lnTo>
                    <a:pt x="17974" y="2358"/>
                  </a:lnTo>
                  <a:lnTo>
                    <a:pt x="17828" y="2508"/>
                  </a:lnTo>
                  <a:lnTo>
                    <a:pt x="17606" y="2658"/>
                  </a:lnTo>
                  <a:lnTo>
                    <a:pt x="17457" y="2694"/>
                  </a:lnTo>
                  <a:lnTo>
                    <a:pt x="16865" y="2694"/>
                  </a:lnTo>
                  <a:lnTo>
                    <a:pt x="16349" y="2545"/>
                  </a:lnTo>
                  <a:lnTo>
                    <a:pt x="15829" y="2358"/>
                  </a:lnTo>
                  <a:lnTo>
                    <a:pt x="15386" y="2133"/>
                  </a:lnTo>
                  <a:lnTo>
                    <a:pt x="14870" y="2021"/>
                  </a:lnTo>
                  <a:lnTo>
                    <a:pt x="14423" y="1984"/>
                  </a:lnTo>
                  <a:lnTo>
                    <a:pt x="14278" y="2021"/>
                  </a:lnTo>
                  <a:lnTo>
                    <a:pt x="14129" y="2058"/>
                  </a:lnTo>
                  <a:lnTo>
                    <a:pt x="13834" y="2170"/>
                  </a:lnTo>
                  <a:lnTo>
                    <a:pt x="13536" y="2283"/>
                  </a:lnTo>
                  <a:lnTo>
                    <a:pt x="13242" y="2321"/>
                  </a:lnTo>
                  <a:lnTo>
                    <a:pt x="12944" y="2358"/>
                  </a:lnTo>
                  <a:lnTo>
                    <a:pt x="12501" y="2395"/>
                  </a:lnTo>
                  <a:lnTo>
                    <a:pt x="12279" y="2433"/>
                  </a:lnTo>
                  <a:lnTo>
                    <a:pt x="12130" y="2508"/>
                  </a:lnTo>
                  <a:lnTo>
                    <a:pt x="11984" y="2545"/>
                  </a:lnTo>
                  <a:lnTo>
                    <a:pt x="11763" y="2582"/>
                  </a:lnTo>
                  <a:lnTo>
                    <a:pt x="11243" y="2658"/>
                  </a:lnTo>
                  <a:lnTo>
                    <a:pt x="10949" y="2658"/>
                  </a:lnTo>
                  <a:lnTo>
                    <a:pt x="10651" y="2733"/>
                  </a:lnTo>
                  <a:lnTo>
                    <a:pt x="10357" y="2807"/>
                  </a:lnTo>
                  <a:lnTo>
                    <a:pt x="10059" y="2919"/>
                  </a:lnTo>
                  <a:lnTo>
                    <a:pt x="9986" y="2994"/>
                  </a:lnTo>
                  <a:lnTo>
                    <a:pt x="9986" y="3294"/>
                  </a:lnTo>
                  <a:lnTo>
                    <a:pt x="10284" y="3555"/>
                  </a:lnTo>
                  <a:lnTo>
                    <a:pt x="10651" y="3818"/>
                  </a:lnTo>
                  <a:lnTo>
                    <a:pt x="10949" y="3930"/>
                  </a:lnTo>
                  <a:lnTo>
                    <a:pt x="11243" y="3967"/>
                  </a:lnTo>
                  <a:lnTo>
                    <a:pt x="11541" y="4006"/>
                  </a:lnTo>
                  <a:lnTo>
                    <a:pt x="11909" y="4006"/>
                  </a:lnTo>
                  <a:lnTo>
                    <a:pt x="12279" y="3967"/>
                  </a:lnTo>
                  <a:lnTo>
                    <a:pt x="12577" y="3893"/>
                  </a:lnTo>
                  <a:lnTo>
                    <a:pt x="12944" y="3781"/>
                  </a:lnTo>
                  <a:lnTo>
                    <a:pt x="13242" y="3669"/>
                  </a:lnTo>
                  <a:lnTo>
                    <a:pt x="13834" y="3369"/>
                  </a:lnTo>
                  <a:lnTo>
                    <a:pt x="14423" y="3145"/>
                  </a:lnTo>
                  <a:lnTo>
                    <a:pt x="14943" y="2994"/>
                  </a:lnTo>
                  <a:lnTo>
                    <a:pt x="15313" y="2919"/>
                  </a:lnTo>
                  <a:lnTo>
                    <a:pt x="15535" y="2957"/>
                  </a:lnTo>
                  <a:lnTo>
                    <a:pt x="15681" y="3033"/>
                  </a:lnTo>
                  <a:lnTo>
                    <a:pt x="15829" y="3106"/>
                  </a:lnTo>
                  <a:lnTo>
                    <a:pt x="15829" y="3219"/>
                  </a:lnTo>
                  <a:lnTo>
                    <a:pt x="15902" y="3331"/>
                  </a:lnTo>
                  <a:lnTo>
                    <a:pt x="16051" y="3443"/>
                  </a:lnTo>
                  <a:lnTo>
                    <a:pt x="16200" y="3481"/>
                  </a:lnTo>
                  <a:lnTo>
                    <a:pt x="16422" y="3518"/>
                  </a:lnTo>
                  <a:lnTo>
                    <a:pt x="16716" y="3555"/>
                  </a:lnTo>
                  <a:lnTo>
                    <a:pt x="17014" y="3594"/>
                  </a:lnTo>
                  <a:lnTo>
                    <a:pt x="17309" y="3706"/>
                  </a:lnTo>
                  <a:lnTo>
                    <a:pt x="17606" y="3818"/>
                  </a:lnTo>
                  <a:lnTo>
                    <a:pt x="17752" y="3930"/>
                  </a:lnTo>
                  <a:lnTo>
                    <a:pt x="17828" y="4118"/>
                  </a:lnTo>
                  <a:lnTo>
                    <a:pt x="17752" y="4267"/>
                  </a:lnTo>
                  <a:lnTo>
                    <a:pt x="17606" y="4379"/>
                  </a:lnTo>
                  <a:lnTo>
                    <a:pt x="17309" y="4491"/>
                  </a:lnTo>
                  <a:lnTo>
                    <a:pt x="17014" y="4603"/>
                  </a:lnTo>
                  <a:lnTo>
                    <a:pt x="16716" y="4679"/>
                  </a:lnTo>
                  <a:lnTo>
                    <a:pt x="16422" y="4679"/>
                  </a:lnTo>
                  <a:lnTo>
                    <a:pt x="16127" y="4716"/>
                  </a:lnTo>
                  <a:lnTo>
                    <a:pt x="15681" y="4866"/>
                  </a:lnTo>
                  <a:lnTo>
                    <a:pt x="15164" y="5054"/>
                  </a:lnTo>
                  <a:lnTo>
                    <a:pt x="14721" y="5278"/>
                  </a:lnTo>
                  <a:lnTo>
                    <a:pt x="14202" y="5503"/>
                  </a:lnTo>
                  <a:lnTo>
                    <a:pt x="13685" y="5690"/>
                  </a:lnTo>
                  <a:lnTo>
                    <a:pt x="13315" y="5802"/>
                  </a:lnTo>
                  <a:lnTo>
                    <a:pt x="12944" y="5839"/>
                  </a:lnTo>
                  <a:lnTo>
                    <a:pt x="12577" y="5915"/>
                  </a:lnTo>
                  <a:lnTo>
                    <a:pt x="12057" y="6102"/>
                  </a:lnTo>
                  <a:lnTo>
                    <a:pt x="11316" y="6400"/>
                  </a:lnTo>
                  <a:lnTo>
                    <a:pt x="10578" y="6775"/>
                  </a:lnTo>
                  <a:lnTo>
                    <a:pt x="9543" y="7299"/>
                  </a:lnTo>
                  <a:lnTo>
                    <a:pt x="9172" y="7448"/>
                  </a:lnTo>
                  <a:lnTo>
                    <a:pt x="8729" y="7636"/>
                  </a:lnTo>
                  <a:lnTo>
                    <a:pt x="7766" y="7936"/>
                  </a:lnTo>
                  <a:lnTo>
                    <a:pt x="6879" y="8123"/>
                  </a:lnTo>
                  <a:lnTo>
                    <a:pt x="6436" y="8160"/>
                  </a:lnTo>
                  <a:lnTo>
                    <a:pt x="6065" y="8199"/>
                  </a:lnTo>
                  <a:lnTo>
                    <a:pt x="5327" y="8199"/>
                  </a:lnTo>
                  <a:lnTo>
                    <a:pt x="4662" y="8272"/>
                  </a:lnTo>
                  <a:lnTo>
                    <a:pt x="4143" y="8385"/>
                  </a:lnTo>
                  <a:lnTo>
                    <a:pt x="3772" y="8497"/>
                  </a:lnTo>
                  <a:lnTo>
                    <a:pt x="3550" y="8609"/>
                  </a:lnTo>
                  <a:lnTo>
                    <a:pt x="3329" y="8760"/>
                  </a:lnTo>
                  <a:lnTo>
                    <a:pt x="3180" y="8909"/>
                  </a:lnTo>
                  <a:lnTo>
                    <a:pt x="3180" y="9208"/>
                  </a:lnTo>
                  <a:lnTo>
                    <a:pt x="3329" y="9359"/>
                  </a:lnTo>
                  <a:lnTo>
                    <a:pt x="3772" y="9657"/>
                  </a:lnTo>
                  <a:lnTo>
                    <a:pt x="3994" y="9769"/>
                  </a:lnTo>
                  <a:lnTo>
                    <a:pt x="4291" y="9845"/>
                  </a:lnTo>
                  <a:lnTo>
                    <a:pt x="4662" y="9920"/>
                  </a:lnTo>
                  <a:lnTo>
                    <a:pt x="4884" y="9920"/>
                  </a:lnTo>
                  <a:lnTo>
                    <a:pt x="5251" y="9995"/>
                  </a:lnTo>
                  <a:lnTo>
                    <a:pt x="5698" y="10144"/>
                  </a:lnTo>
                  <a:lnTo>
                    <a:pt x="6287" y="10369"/>
                  </a:lnTo>
                  <a:lnTo>
                    <a:pt x="6955" y="10669"/>
                  </a:lnTo>
                  <a:lnTo>
                    <a:pt x="7544" y="10968"/>
                  </a:lnTo>
                  <a:lnTo>
                    <a:pt x="8136" y="11193"/>
                  </a:lnTo>
                  <a:lnTo>
                    <a:pt x="8580" y="11342"/>
                  </a:lnTo>
                  <a:lnTo>
                    <a:pt x="8950" y="11380"/>
                  </a:lnTo>
                  <a:lnTo>
                    <a:pt x="9394" y="11342"/>
                  </a:lnTo>
                  <a:lnTo>
                    <a:pt x="9837" y="11268"/>
                  </a:lnTo>
                  <a:lnTo>
                    <a:pt x="9986" y="11193"/>
                  </a:lnTo>
                  <a:lnTo>
                    <a:pt x="10357" y="11156"/>
                  </a:lnTo>
                  <a:lnTo>
                    <a:pt x="10800" y="11117"/>
                  </a:lnTo>
                  <a:lnTo>
                    <a:pt x="11763" y="11117"/>
                  </a:lnTo>
                  <a:lnTo>
                    <a:pt x="12650" y="11268"/>
                  </a:lnTo>
                  <a:lnTo>
                    <a:pt x="12944" y="11417"/>
                  </a:lnTo>
                  <a:lnTo>
                    <a:pt x="13242" y="11529"/>
                  </a:lnTo>
                  <a:lnTo>
                    <a:pt x="13536" y="11605"/>
                  </a:lnTo>
                  <a:lnTo>
                    <a:pt x="13834" y="11680"/>
                  </a:lnTo>
                  <a:lnTo>
                    <a:pt x="14129" y="11680"/>
                  </a:lnTo>
                  <a:lnTo>
                    <a:pt x="14423" y="11754"/>
                  </a:lnTo>
                  <a:lnTo>
                    <a:pt x="14870" y="11866"/>
                  </a:lnTo>
                  <a:lnTo>
                    <a:pt x="15386" y="12053"/>
                  </a:lnTo>
                  <a:lnTo>
                    <a:pt x="15829" y="12278"/>
                  </a:lnTo>
                  <a:lnTo>
                    <a:pt x="16349" y="12502"/>
                  </a:lnTo>
                  <a:lnTo>
                    <a:pt x="16865" y="12690"/>
                  </a:lnTo>
                  <a:lnTo>
                    <a:pt x="17309" y="12802"/>
                  </a:lnTo>
                  <a:lnTo>
                    <a:pt x="17606" y="12840"/>
                  </a:lnTo>
                  <a:lnTo>
                    <a:pt x="17828" y="12877"/>
                  </a:lnTo>
                  <a:lnTo>
                    <a:pt x="18198" y="12953"/>
                  </a:lnTo>
                  <a:lnTo>
                    <a:pt x="18493" y="13026"/>
                  </a:lnTo>
                  <a:lnTo>
                    <a:pt x="18715" y="13139"/>
                  </a:lnTo>
                  <a:lnTo>
                    <a:pt x="19009" y="13251"/>
                  </a:lnTo>
                  <a:lnTo>
                    <a:pt x="19307" y="13363"/>
                  </a:lnTo>
                  <a:lnTo>
                    <a:pt x="19602" y="13401"/>
                  </a:lnTo>
                  <a:lnTo>
                    <a:pt x="19899" y="13438"/>
                  </a:lnTo>
                  <a:lnTo>
                    <a:pt x="20194" y="13477"/>
                  </a:lnTo>
                  <a:lnTo>
                    <a:pt x="20491" y="13514"/>
                  </a:lnTo>
                  <a:lnTo>
                    <a:pt x="21081" y="13738"/>
                  </a:lnTo>
                  <a:lnTo>
                    <a:pt x="21302" y="13887"/>
                  </a:lnTo>
                  <a:lnTo>
                    <a:pt x="21451" y="14038"/>
                  </a:lnTo>
                  <a:lnTo>
                    <a:pt x="21600" y="14187"/>
                  </a:lnTo>
                  <a:lnTo>
                    <a:pt x="21600" y="14450"/>
                  </a:lnTo>
                  <a:lnTo>
                    <a:pt x="21451" y="14599"/>
                  </a:lnTo>
                  <a:lnTo>
                    <a:pt x="21302" y="14749"/>
                  </a:lnTo>
                  <a:lnTo>
                    <a:pt x="20859" y="15048"/>
                  </a:lnTo>
                  <a:lnTo>
                    <a:pt x="20637" y="15198"/>
                  </a:lnTo>
                  <a:lnTo>
                    <a:pt x="20491" y="15347"/>
                  </a:lnTo>
                  <a:lnTo>
                    <a:pt x="20491" y="15498"/>
                  </a:lnTo>
                  <a:lnTo>
                    <a:pt x="20416" y="15647"/>
                  </a:lnTo>
                  <a:lnTo>
                    <a:pt x="20121" y="15871"/>
                  </a:lnTo>
                  <a:lnTo>
                    <a:pt x="19750" y="16096"/>
                  </a:lnTo>
                  <a:lnTo>
                    <a:pt x="19307" y="16359"/>
                  </a:lnTo>
                  <a:lnTo>
                    <a:pt x="18864" y="16620"/>
                  </a:lnTo>
                  <a:lnTo>
                    <a:pt x="18493" y="16846"/>
                  </a:lnTo>
                  <a:lnTo>
                    <a:pt x="18271" y="17070"/>
                  </a:lnTo>
                  <a:lnTo>
                    <a:pt x="18198" y="17219"/>
                  </a:lnTo>
                  <a:lnTo>
                    <a:pt x="18050" y="17407"/>
                  </a:lnTo>
                  <a:lnTo>
                    <a:pt x="17828" y="17631"/>
                  </a:lnTo>
                  <a:lnTo>
                    <a:pt x="17457" y="17856"/>
                  </a:lnTo>
                  <a:lnTo>
                    <a:pt x="17014" y="18119"/>
                  </a:lnTo>
                  <a:lnTo>
                    <a:pt x="16571" y="18343"/>
                  </a:lnTo>
                  <a:lnTo>
                    <a:pt x="16200" y="18604"/>
                  </a:lnTo>
                  <a:lnTo>
                    <a:pt x="15829" y="18979"/>
                  </a:lnTo>
                  <a:lnTo>
                    <a:pt x="15757" y="19128"/>
                  </a:lnTo>
                  <a:lnTo>
                    <a:pt x="15608" y="19316"/>
                  </a:lnTo>
                  <a:lnTo>
                    <a:pt x="15313" y="19540"/>
                  </a:lnTo>
                  <a:lnTo>
                    <a:pt x="15016" y="19728"/>
                  </a:lnTo>
                  <a:lnTo>
                    <a:pt x="14645" y="19915"/>
                  </a:lnTo>
                  <a:lnTo>
                    <a:pt x="14350" y="20101"/>
                  </a:lnTo>
                  <a:lnTo>
                    <a:pt x="14202" y="20289"/>
                  </a:lnTo>
                  <a:lnTo>
                    <a:pt x="14129" y="20440"/>
                  </a:lnTo>
                  <a:lnTo>
                    <a:pt x="14202" y="20701"/>
                  </a:lnTo>
                  <a:lnTo>
                    <a:pt x="14278" y="20813"/>
                  </a:lnTo>
                  <a:lnTo>
                    <a:pt x="14423" y="20888"/>
                  </a:lnTo>
                  <a:lnTo>
                    <a:pt x="14499" y="20964"/>
                  </a:lnTo>
                  <a:lnTo>
                    <a:pt x="14645" y="21076"/>
                  </a:lnTo>
                  <a:lnTo>
                    <a:pt x="14721" y="21337"/>
                  </a:lnTo>
                  <a:lnTo>
                    <a:pt x="14645" y="21449"/>
                  </a:lnTo>
                  <a:lnTo>
                    <a:pt x="14499" y="21525"/>
                  </a:lnTo>
                  <a:lnTo>
                    <a:pt x="14350" y="21600"/>
                  </a:lnTo>
                  <a:lnTo>
                    <a:pt x="13834" y="21600"/>
                  </a:lnTo>
                  <a:lnTo>
                    <a:pt x="13536" y="21525"/>
                  </a:lnTo>
                  <a:lnTo>
                    <a:pt x="13242" y="21449"/>
                  </a:lnTo>
                  <a:lnTo>
                    <a:pt x="12944" y="21337"/>
                  </a:lnTo>
                  <a:lnTo>
                    <a:pt x="12722" y="21150"/>
                  </a:lnTo>
                  <a:lnTo>
                    <a:pt x="12577" y="20925"/>
                  </a:lnTo>
                  <a:lnTo>
                    <a:pt x="12428" y="20701"/>
                  </a:lnTo>
                  <a:lnTo>
                    <a:pt x="12428" y="20440"/>
                  </a:lnTo>
                  <a:lnTo>
                    <a:pt x="12352" y="20214"/>
                  </a:lnTo>
                  <a:lnTo>
                    <a:pt x="12206" y="19952"/>
                  </a:lnTo>
                  <a:lnTo>
                    <a:pt x="12057" y="19728"/>
                  </a:lnTo>
                  <a:lnTo>
                    <a:pt x="11836" y="19577"/>
                  </a:lnTo>
                  <a:lnTo>
                    <a:pt x="11687" y="19503"/>
                  </a:lnTo>
                  <a:lnTo>
                    <a:pt x="11614" y="19353"/>
                  </a:lnTo>
                  <a:lnTo>
                    <a:pt x="11392" y="18979"/>
                  </a:lnTo>
                  <a:lnTo>
                    <a:pt x="11316" y="18529"/>
                  </a:lnTo>
                  <a:lnTo>
                    <a:pt x="11243" y="18006"/>
                  </a:lnTo>
                  <a:lnTo>
                    <a:pt x="11243" y="17369"/>
                  </a:lnTo>
                  <a:lnTo>
                    <a:pt x="11095" y="17070"/>
                  </a:lnTo>
                  <a:lnTo>
                    <a:pt x="11022" y="16808"/>
                  </a:lnTo>
                  <a:lnTo>
                    <a:pt x="10800" y="16508"/>
                  </a:lnTo>
                  <a:lnTo>
                    <a:pt x="10578" y="16246"/>
                  </a:lnTo>
                  <a:lnTo>
                    <a:pt x="10357" y="16022"/>
                  </a:lnTo>
                  <a:lnTo>
                    <a:pt x="10059" y="15798"/>
                  </a:lnTo>
                  <a:lnTo>
                    <a:pt x="9837" y="15647"/>
                  </a:lnTo>
                  <a:lnTo>
                    <a:pt x="9248" y="15310"/>
                  </a:lnTo>
                  <a:lnTo>
                    <a:pt x="8802" y="15011"/>
                  </a:lnTo>
                  <a:lnTo>
                    <a:pt x="8507" y="14786"/>
                  </a:lnTo>
                  <a:lnTo>
                    <a:pt x="8358" y="14599"/>
                  </a:lnTo>
                  <a:lnTo>
                    <a:pt x="8285" y="14374"/>
                  </a:lnTo>
                  <a:lnTo>
                    <a:pt x="8212" y="14262"/>
                  </a:lnTo>
                  <a:lnTo>
                    <a:pt x="8064" y="14187"/>
                  </a:lnTo>
                  <a:lnTo>
                    <a:pt x="7991" y="14075"/>
                  </a:lnTo>
                  <a:lnTo>
                    <a:pt x="7842" y="13887"/>
                  </a:lnTo>
                  <a:lnTo>
                    <a:pt x="7842" y="13663"/>
                  </a:lnTo>
                  <a:lnTo>
                    <a:pt x="7766" y="13438"/>
                  </a:lnTo>
                  <a:lnTo>
                    <a:pt x="7842" y="13214"/>
                  </a:lnTo>
                  <a:lnTo>
                    <a:pt x="7842" y="12990"/>
                  </a:lnTo>
                  <a:lnTo>
                    <a:pt x="7991" y="12802"/>
                  </a:lnTo>
                  <a:lnTo>
                    <a:pt x="8064" y="12727"/>
                  </a:lnTo>
                  <a:lnTo>
                    <a:pt x="8212" y="12614"/>
                  </a:lnTo>
                  <a:lnTo>
                    <a:pt x="8285" y="12541"/>
                  </a:lnTo>
                  <a:lnTo>
                    <a:pt x="8358" y="12278"/>
                  </a:lnTo>
                  <a:lnTo>
                    <a:pt x="8285" y="12017"/>
                  </a:lnTo>
                  <a:lnTo>
                    <a:pt x="8212" y="11904"/>
                  </a:lnTo>
                  <a:lnTo>
                    <a:pt x="8064" y="11829"/>
                  </a:lnTo>
                  <a:lnTo>
                    <a:pt x="7915" y="11792"/>
                  </a:lnTo>
                  <a:lnTo>
                    <a:pt x="7693" y="11717"/>
                  </a:lnTo>
                  <a:lnTo>
                    <a:pt x="7177" y="11680"/>
                  </a:lnTo>
                  <a:lnTo>
                    <a:pt x="6879" y="11642"/>
                  </a:lnTo>
                  <a:lnTo>
                    <a:pt x="6436" y="11529"/>
                  </a:lnTo>
                  <a:lnTo>
                    <a:pt x="5992" y="11342"/>
                  </a:lnTo>
                  <a:lnTo>
                    <a:pt x="5473" y="11117"/>
                  </a:lnTo>
                  <a:lnTo>
                    <a:pt x="4957" y="10893"/>
                  </a:lnTo>
                  <a:lnTo>
                    <a:pt x="4513" y="10705"/>
                  </a:lnTo>
                  <a:lnTo>
                    <a:pt x="4070" y="10556"/>
                  </a:lnTo>
                  <a:lnTo>
                    <a:pt x="3772" y="10519"/>
                  </a:lnTo>
                  <a:lnTo>
                    <a:pt x="3405" y="10444"/>
                  </a:lnTo>
                  <a:lnTo>
                    <a:pt x="2812" y="10257"/>
                  </a:lnTo>
                  <a:lnTo>
                    <a:pt x="2144" y="9995"/>
                  </a:lnTo>
                  <a:lnTo>
                    <a:pt x="1406" y="9657"/>
                  </a:lnTo>
                  <a:lnTo>
                    <a:pt x="519" y="9096"/>
                  </a:lnTo>
                  <a:lnTo>
                    <a:pt x="0" y="8760"/>
                  </a:lnTo>
                  <a:lnTo>
                    <a:pt x="0" y="8796"/>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90" name="Google Shape;668;p39"/>
            <p:cNvSpPr/>
            <p:nvPr/>
          </p:nvSpPr>
          <p:spPr>
            <a:xfrm>
              <a:off x="346115" y="113082"/>
              <a:ext cx="159541" cy="87260"/>
            </a:xfrm>
            <a:custGeom>
              <a:avLst/>
              <a:gdLst/>
              <a:ahLst/>
              <a:cxnLst>
                <a:cxn ang="0">
                  <a:pos x="wd2" y="hd2"/>
                </a:cxn>
                <a:cxn ang="5400000">
                  <a:pos x="wd2" y="hd2"/>
                </a:cxn>
                <a:cxn ang="10800000">
                  <a:pos x="wd2" y="hd2"/>
                </a:cxn>
                <a:cxn ang="16200000">
                  <a:pos x="wd2" y="hd2"/>
                </a:cxn>
              </a:cxnLst>
              <a:rect l="0" t="0" r="r" b="b"/>
              <a:pathLst>
                <a:path w="21600" h="21600" extrusionOk="0">
                  <a:moveTo>
                    <a:pt x="12630" y="15230"/>
                  </a:moveTo>
                  <a:lnTo>
                    <a:pt x="12018" y="16061"/>
                  </a:lnTo>
                  <a:lnTo>
                    <a:pt x="11412" y="16891"/>
                  </a:lnTo>
                  <a:lnTo>
                    <a:pt x="10800" y="17175"/>
                  </a:lnTo>
                  <a:lnTo>
                    <a:pt x="10194" y="17448"/>
                  </a:lnTo>
                  <a:lnTo>
                    <a:pt x="9738" y="17448"/>
                  </a:lnTo>
                  <a:lnTo>
                    <a:pt x="9126" y="18006"/>
                  </a:lnTo>
                  <a:lnTo>
                    <a:pt x="8370" y="18836"/>
                  </a:lnTo>
                  <a:lnTo>
                    <a:pt x="7914" y="19666"/>
                  </a:lnTo>
                  <a:lnTo>
                    <a:pt x="7302" y="20497"/>
                  </a:lnTo>
                  <a:lnTo>
                    <a:pt x="6696" y="21054"/>
                  </a:lnTo>
                  <a:lnTo>
                    <a:pt x="6084" y="21600"/>
                  </a:lnTo>
                  <a:lnTo>
                    <a:pt x="4866" y="21600"/>
                  </a:lnTo>
                  <a:lnTo>
                    <a:pt x="4260" y="21054"/>
                  </a:lnTo>
                  <a:lnTo>
                    <a:pt x="3654" y="20497"/>
                  </a:lnTo>
                  <a:lnTo>
                    <a:pt x="3198" y="19666"/>
                  </a:lnTo>
                  <a:lnTo>
                    <a:pt x="2736" y="18563"/>
                  </a:lnTo>
                  <a:lnTo>
                    <a:pt x="2586" y="17448"/>
                  </a:lnTo>
                  <a:lnTo>
                    <a:pt x="2736" y="16345"/>
                  </a:lnTo>
                  <a:lnTo>
                    <a:pt x="3198" y="15230"/>
                  </a:lnTo>
                  <a:lnTo>
                    <a:pt x="3654" y="14127"/>
                  </a:lnTo>
                  <a:lnTo>
                    <a:pt x="3954" y="13012"/>
                  </a:lnTo>
                  <a:lnTo>
                    <a:pt x="4260" y="11909"/>
                  </a:lnTo>
                  <a:lnTo>
                    <a:pt x="4260" y="10806"/>
                  </a:lnTo>
                  <a:lnTo>
                    <a:pt x="4110" y="9134"/>
                  </a:lnTo>
                  <a:lnTo>
                    <a:pt x="3954" y="8303"/>
                  </a:lnTo>
                  <a:lnTo>
                    <a:pt x="3348" y="7200"/>
                  </a:lnTo>
                  <a:lnTo>
                    <a:pt x="2892" y="6927"/>
                  </a:lnTo>
                  <a:lnTo>
                    <a:pt x="1980" y="6643"/>
                  </a:lnTo>
                  <a:lnTo>
                    <a:pt x="912" y="6370"/>
                  </a:lnTo>
                  <a:lnTo>
                    <a:pt x="456" y="5812"/>
                  </a:lnTo>
                  <a:lnTo>
                    <a:pt x="150" y="5539"/>
                  </a:lnTo>
                  <a:lnTo>
                    <a:pt x="0" y="4982"/>
                  </a:lnTo>
                  <a:lnTo>
                    <a:pt x="150" y="4152"/>
                  </a:lnTo>
                  <a:lnTo>
                    <a:pt x="306" y="3321"/>
                  </a:lnTo>
                  <a:lnTo>
                    <a:pt x="762" y="2218"/>
                  </a:lnTo>
                  <a:lnTo>
                    <a:pt x="1068" y="1934"/>
                  </a:lnTo>
                  <a:lnTo>
                    <a:pt x="1674" y="1388"/>
                  </a:lnTo>
                  <a:lnTo>
                    <a:pt x="3198" y="830"/>
                  </a:lnTo>
                  <a:lnTo>
                    <a:pt x="5022" y="273"/>
                  </a:lnTo>
                  <a:lnTo>
                    <a:pt x="7152" y="0"/>
                  </a:lnTo>
                  <a:lnTo>
                    <a:pt x="15672" y="0"/>
                  </a:lnTo>
                  <a:lnTo>
                    <a:pt x="17802" y="273"/>
                  </a:lnTo>
                  <a:lnTo>
                    <a:pt x="19626" y="546"/>
                  </a:lnTo>
                  <a:lnTo>
                    <a:pt x="20844" y="830"/>
                  </a:lnTo>
                  <a:lnTo>
                    <a:pt x="21450" y="1103"/>
                  </a:lnTo>
                  <a:lnTo>
                    <a:pt x="21600" y="1388"/>
                  </a:lnTo>
                  <a:lnTo>
                    <a:pt x="20994" y="3594"/>
                  </a:lnTo>
                  <a:lnTo>
                    <a:pt x="20232" y="5539"/>
                  </a:lnTo>
                  <a:lnTo>
                    <a:pt x="19170" y="7757"/>
                  </a:lnTo>
                  <a:lnTo>
                    <a:pt x="17952" y="9691"/>
                  </a:lnTo>
                  <a:lnTo>
                    <a:pt x="16734" y="11352"/>
                  </a:lnTo>
                  <a:lnTo>
                    <a:pt x="15672" y="12739"/>
                  </a:lnTo>
                  <a:lnTo>
                    <a:pt x="15060" y="13012"/>
                  </a:lnTo>
                  <a:lnTo>
                    <a:pt x="14454" y="13297"/>
                  </a:lnTo>
                  <a:lnTo>
                    <a:pt x="13842" y="13570"/>
                  </a:lnTo>
                  <a:lnTo>
                    <a:pt x="12630" y="1523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91" name="Google Shape;669;p39"/>
            <p:cNvSpPr/>
            <p:nvPr/>
          </p:nvSpPr>
          <p:spPr>
            <a:xfrm>
              <a:off x="768633" y="561828"/>
              <a:ext cx="34834" cy="63779"/>
            </a:xfrm>
            <a:custGeom>
              <a:avLst/>
              <a:gdLst/>
              <a:ahLst/>
              <a:cxnLst>
                <a:cxn ang="0">
                  <a:pos x="wd2" y="hd2"/>
                </a:cxn>
                <a:cxn ang="5400000">
                  <a:pos x="wd2" y="hd2"/>
                </a:cxn>
                <a:cxn ang="10800000">
                  <a:pos x="wd2" y="hd2"/>
                </a:cxn>
                <a:cxn ang="16200000">
                  <a:pos x="wd2" y="hd2"/>
                </a:cxn>
              </a:cxnLst>
              <a:rect l="0" t="0" r="r" b="b"/>
              <a:pathLst>
                <a:path w="21600" h="21600" extrusionOk="0">
                  <a:moveTo>
                    <a:pt x="16708" y="10613"/>
                  </a:moveTo>
                  <a:lnTo>
                    <a:pt x="14619" y="12123"/>
                  </a:lnTo>
                  <a:lnTo>
                    <a:pt x="12531" y="13648"/>
                  </a:lnTo>
                  <a:lnTo>
                    <a:pt x="11129" y="15157"/>
                  </a:lnTo>
                  <a:lnTo>
                    <a:pt x="11129" y="16682"/>
                  </a:lnTo>
                  <a:lnTo>
                    <a:pt x="10442" y="18954"/>
                  </a:lnTo>
                  <a:lnTo>
                    <a:pt x="9041" y="20090"/>
                  </a:lnTo>
                  <a:lnTo>
                    <a:pt x="8354" y="21227"/>
                  </a:lnTo>
                  <a:lnTo>
                    <a:pt x="6952" y="21600"/>
                  </a:lnTo>
                  <a:lnTo>
                    <a:pt x="4177" y="21600"/>
                  </a:lnTo>
                  <a:lnTo>
                    <a:pt x="2775" y="21227"/>
                  </a:lnTo>
                  <a:lnTo>
                    <a:pt x="2088" y="20090"/>
                  </a:lnTo>
                  <a:lnTo>
                    <a:pt x="687" y="18192"/>
                  </a:lnTo>
                  <a:lnTo>
                    <a:pt x="687" y="15920"/>
                  </a:lnTo>
                  <a:lnTo>
                    <a:pt x="0" y="13648"/>
                  </a:lnTo>
                  <a:lnTo>
                    <a:pt x="687" y="10987"/>
                  </a:lnTo>
                  <a:lnTo>
                    <a:pt x="2775" y="8341"/>
                  </a:lnTo>
                  <a:lnTo>
                    <a:pt x="4864" y="5680"/>
                  </a:lnTo>
                  <a:lnTo>
                    <a:pt x="8354" y="3408"/>
                  </a:lnTo>
                  <a:lnTo>
                    <a:pt x="11844" y="1899"/>
                  </a:lnTo>
                  <a:lnTo>
                    <a:pt x="14619" y="763"/>
                  </a:lnTo>
                  <a:lnTo>
                    <a:pt x="17394" y="0"/>
                  </a:lnTo>
                  <a:lnTo>
                    <a:pt x="19483" y="373"/>
                  </a:lnTo>
                  <a:lnTo>
                    <a:pt x="20198" y="1136"/>
                  </a:lnTo>
                  <a:lnTo>
                    <a:pt x="20885" y="2272"/>
                  </a:lnTo>
                  <a:lnTo>
                    <a:pt x="21600" y="4933"/>
                  </a:lnTo>
                  <a:lnTo>
                    <a:pt x="21600" y="6069"/>
                  </a:lnTo>
                  <a:lnTo>
                    <a:pt x="20198" y="7579"/>
                  </a:lnTo>
                  <a:lnTo>
                    <a:pt x="18796" y="9477"/>
                  </a:lnTo>
                  <a:lnTo>
                    <a:pt x="16708" y="10613"/>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792" name="Google Shape;670;p39"/>
            <p:cNvSpPr/>
            <p:nvPr/>
          </p:nvSpPr>
          <p:spPr>
            <a:xfrm>
              <a:off x="483187" y="158940"/>
              <a:ext cx="376428" cy="512571"/>
            </a:xfrm>
            <a:custGeom>
              <a:avLst/>
              <a:gdLst/>
              <a:ahLst/>
              <a:cxnLst>
                <a:cxn ang="0">
                  <a:pos x="wd2" y="hd2"/>
                </a:cxn>
                <a:cxn ang="5400000">
                  <a:pos x="wd2" y="hd2"/>
                </a:cxn>
                <a:cxn ang="10800000">
                  <a:pos x="wd2" y="hd2"/>
                </a:cxn>
                <a:cxn ang="16200000">
                  <a:pos x="wd2" y="hd2"/>
                </a:cxn>
              </a:cxnLst>
              <a:rect l="0" t="0" r="r" b="b"/>
              <a:pathLst>
                <a:path w="21600" h="21600" extrusionOk="0">
                  <a:moveTo>
                    <a:pt x="21600" y="9244"/>
                  </a:moveTo>
                  <a:lnTo>
                    <a:pt x="20117" y="9103"/>
                  </a:lnTo>
                  <a:lnTo>
                    <a:pt x="19281" y="9008"/>
                  </a:lnTo>
                  <a:lnTo>
                    <a:pt x="18892" y="8913"/>
                  </a:lnTo>
                  <a:lnTo>
                    <a:pt x="18765" y="8867"/>
                  </a:lnTo>
                  <a:lnTo>
                    <a:pt x="18571" y="8820"/>
                  </a:lnTo>
                  <a:lnTo>
                    <a:pt x="18119" y="8772"/>
                  </a:lnTo>
                  <a:lnTo>
                    <a:pt x="17862" y="8725"/>
                  </a:lnTo>
                  <a:lnTo>
                    <a:pt x="17602" y="8630"/>
                  </a:lnTo>
                  <a:lnTo>
                    <a:pt x="17346" y="8537"/>
                  </a:lnTo>
                  <a:lnTo>
                    <a:pt x="17086" y="8396"/>
                  </a:lnTo>
                  <a:lnTo>
                    <a:pt x="16893" y="8253"/>
                  </a:lnTo>
                  <a:lnTo>
                    <a:pt x="16700" y="8160"/>
                  </a:lnTo>
                  <a:lnTo>
                    <a:pt x="16506" y="8160"/>
                  </a:lnTo>
                  <a:lnTo>
                    <a:pt x="16379" y="8206"/>
                  </a:lnTo>
                  <a:lnTo>
                    <a:pt x="16313" y="8301"/>
                  </a:lnTo>
                  <a:lnTo>
                    <a:pt x="16313" y="8442"/>
                  </a:lnTo>
                  <a:lnTo>
                    <a:pt x="16443" y="8584"/>
                  </a:lnTo>
                  <a:lnTo>
                    <a:pt x="16636" y="8772"/>
                  </a:lnTo>
                  <a:lnTo>
                    <a:pt x="16829" y="8913"/>
                  </a:lnTo>
                  <a:lnTo>
                    <a:pt x="17086" y="9008"/>
                  </a:lnTo>
                  <a:lnTo>
                    <a:pt x="17409" y="9103"/>
                  </a:lnTo>
                  <a:lnTo>
                    <a:pt x="17602" y="9103"/>
                  </a:lnTo>
                  <a:lnTo>
                    <a:pt x="17862" y="9149"/>
                  </a:lnTo>
                  <a:lnTo>
                    <a:pt x="18119" y="9244"/>
                  </a:lnTo>
                  <a:lnTo>
                    <a:pt x="18378" y="9339"/>
                  </a:lnTo>
                  <a:lnTo>
                    <a:pt x="18635" y="9480"/>
                  </a:lnTo>
                  <a:lnTo>
                    <a:pt x="18698" y="9573"/>
                  </a:lnTo>
                  <a:lnTo>
                    <a:pt x="18765" y="9668"/>
                  </a:lnTo>
                  <a:lnTo>
                    <a:pt x="18698" y="9951"/>
                  </a:lnTo>
                  <a:lnTo>
                    <a:pt x="18442" y="10282"/>
                  </a:lnTo>
                  <a:lnTo>
                    <a:pt x="18119" y="10611"/>
                  </a:lnTo>
                  <a:lnTo>
                    <a:pt x="17669" y="10894"/>
                  </a:lnTo>
                  <a:lnTo>
                    <a:pt x="17282" y="11130"/>
                  </a:lnTo>
                  <a:lnTo>
                    <a:pt x="16893" y="11272"/>
                  </a:lnTo>
                  <a:lnTo>
                    <a:pt x="16636" y="11320"/>
                  </a:lnTo>
                  <a:lnTo>
                    <a:pt x="16183" y="11366"/>
                  </a:lnTo>
                  <a:lnTo>
                    <a:pt x="15990" y="11413"/>
                  </a:lnTo>
                  <a:lnTo>
                    <a:pt x="15863" y="11508"/>
                  </a:lnTo>
                  <a:lnTo>
                    <a:pt x="15733" y="11554"/>
                  </a:lnTo>
                  <a:lnTo>
                    <a:pt x="15604" y="11603"/>
                  </a:lnTo>
                  <a:lnTo>
                    <a:pt x="15477" y="11554"/>
                  </a:lnTo>
                  <a:lnTo>
                    <a:pt x="15347" y="11508"/>
                  </a:lnTo>
                  <a:lnTo>
                    <a:pt x="15283" y="11413"/>
                  </a:lnTo>
                  <a:lnTo>
                    <a:pt x="15154" y="11272"/>
                  </a:lnTo>
                  <a:lnTo>
                    <a:pt x="15087" y="10942"/>
                  </a:lnTo>
                  <a:lnTo>
                    <a:pt x="15024" y="10753"/>
                  </a:lnTo>
                  <a:lnTo>
                    <a:pt x="14831" y="10470"/>
                  </a:lnTo>
                  <a:lnTo>
                    <a:pt x="14508" y="10187"/>
                  </a:lnTo>
                  <a:lnTo>
                    <a:pt x="14121" y="9858"/>
                  </a:lnTo>
                  <a:lnTo>
                    <a:pt x="13735" y="9527"/>
                  </a:lnTo>
                  <a:lnTo>
                    <a:pt x="13412" y="9244"/>
                  </a:lnTo>
                  <a:lnTo>
                    <a:pt x="13155" y="8961"/>
                  </a:lnTo>
                  <a:lnTo>
                    <a:pt x="13089" y="8772"/>
                  </a:lnTo>
                  <a:lnTo>
                    <a:pt x="13089" y="8630"/>
                  </a:lnTo>
                  <a:lnTo>
                    <a:pt x="13025" y="8537"/>
                  </a:lnTo>
                  <a:lnTo>
                    <a:pt x="12962" y="8537"/>
                  </a:lnTo>
                  <a:lnTo>
                    <a:pt x="12832" y="8584"/>
                  </a:lnTo>
                  <a:lnTo>
                    <a:pt x="12768" y="8679"/>
                  </a:lnTo>
                  <a:lnTo>
                    <a:pt x="12639" y="8820"/>
                  </a:lnTo>
                  <a:lnTo>
                    <a:pt x="12575" y="9103"/>
                  </a:lnTo>
                  <a:lnTo>
                    <a:pt x="12639" y="9291"/>
                  </a:lnTo>
                  <a:lnTo>
                    <a:pt x="12832" y="9527"/>
                  </a:lnTo>
                  <a:lnTo>
                    <a:pt x="13025" y="9810"/>
                  </a:lnTo>
                  <a:lnTo>
                    <a:pt x="13348" y="10046"/>
                  </a:lnTo>
                  <a:lnTo>
                    <a:pt x="13605" y="10282"/>
                  </a:lnTo>
                  <a:lnTo>
                    <a:pt x="13864" y="10516"/>
                  </a:lnTo>
                  <a:lnTo>
                    <a:pt x="14058" y="10753"/>
                  </a:lnTo>
                  <a:lnTo>
                    <a:pt x="14121" y="10942"/>
                  </a:lnTo>
                  <a:lnTo>
                    <a:pt x="14121" y="11130"/>
                  </a:lnTo>
                  <a:lnTo>
                    <a:pt x="14251" y="11320"/>
                  </a:lnTo>
                  <a:lnTo>
                    <a:pt x="14381" y="11508"/>
                  </a:lnTo>
                  <a:lnTo>
                    <a:pt x="14574" y="11696"/>
                  </a:lnTo>
                  <a:lnTo>
                    <a:pt x="14894" y="11837"/>
                  </a:lnTo>
                  <a:lnTo>
                    <a:pt x="15283" y="11932"/>
                  </a:lnTo>
                  <a:lnTo>
                    <a:pt x="15670" y="12027"/>
                  </a:lnTo>
                  <a:lnTo>
                    <a:pt x="16120" y="12073"/>
                  </a:lnTo>
                  <a:lnTo>
                    <a:pt x="16506" y="12073"/>
                  </a:lnTo>
                  <a:lnTo>
                    <a:pt x="16829" y="12168"/>
                  </a:lnTo>
                  <a:lnTo>
                    <a:pt x="17023" y="12263"/>
                  </a:lnTo>
                  <a:lnTo>
                    <a:pt x="17086" y="12356"/>
                  </a:lnTo>
                  <a:lnTo>
                    <a:pt x="17086" y="12451"/>
                  </a:lnTo>
                  <a:lnTo>
                    <a:pt x="17023" y="12639"/>
                  </a:lnTo>
                  <a:lnTo>
                    <a:pt x="16700" y="13016"/>
                  </a:lnTo>
                  <a:lnTo>
                    <a:pt x="16183" y="13440"/>
                  </a:lnTo>
                  <a:lnTo>
                    <a:pt x="15024" y="14385"/>
                  </a:lnTo>
                  <a:lnTo>
                    <a:pt x="14574" y="14902"/>
                  </a:lnTo>
                  <a:lnTo>
                    <a:pt x="14185" y="15375"/>
                  </a:lnTo>
                  <a:lnTo>
                    <a:pt x="14121" y="15562"/>
                  </a:lnTo>
                  <a:lnTo>
                    <a:pt x="14121" y="16035"/>
                  </a:lnTo>
                  <a:lnTo>
                    <a:pt x="14185" y="16318"/>
                  </a:lnTo>
                  <a:lnTo>
                    <a:pt x="14251" y="16507"/>
                  </a:lnTo>
                  <a:lnTo>
                    <a:pt x="14381" y="16649"/>
                  </a:lnTo>
                  <a:lnTo>
                    <a:pt x="14444" y="16742"/>
                  </a:lnTo>
                  <a:lnTo>
                    <a:pt x="14508" y="16883"/>
                  </a:lnTo>
                  <a:lnTo>
                    <a:pt x="14574" y="17214"/>
                  </a:lnTo>
                  <a:lnTo>
                    <a:pt x="14508" y="17402"/>
                  </a:lnTo>
                  <a:lnTo>
                    <a:pt x="14251" y="17733"/>
                  </a:lnTo>
                  <a:lnTo>
                    <a:pt x="13864" y="18111"/>
                  </a:lnTo>
                  <a:lnTo>
                    <a:pt x="13348" y="18486"/>
                  </a:lnTo>
                  <a:lnTo>
                    <a:pt x="12832" y="18864"/>
                  </a:lnTo>
                  <a:lnTo>
                    <a:pt x="12445" y="19242"/>
                  </a:lnTo>
                  <a:lnTo>
                    <a:pt x="12186" y="19573"/>
                  </a:lnTo>
                  <a:lnTo>
                    <a:pt x="12059" y="19760"/>
                  </a:lnTo>
                  <a:lnTo>
                    <a:pt x="11993" y="19997"/>
                  </a:lnTo>
                  <a:lnTo>
                    <a:pt x="11799" y="20279"/>
                  </a:lnTo>
                  <a:lnTo>
                    <a:pt x="11479" y="20562"/>
                  </a:lnTo>
                  <a:lnTo>
                    <a:pt x="11090" y="20893"/>
                  </a:lnTo>
                  <a:lnTo>
                    <a:pt x="10640" y="21176"/>
                  </a:lnTo>
                  <a:lnTo>
                    <a:pt x="10253" y="21410"/>
                  </a:lnTo>
                  <a:lnTo>
                    <a:pt x="9867" y="21554"/>
                  </a:lnTo>
                  <a:lnTo>
                    <a:pt x="9544" y="21600"/>
                  </a:lnTo>
                  <a:lnTo>
                    <a:pt x="9351" y="21600"/>
                  </a:lnTo>
                  <a:lnTo>
                    <a:pt x="9091" y="21505"/>
                  </a:lnTo>
                  <a:lnTo>
                    <a:pt x="8834" y="21410"/>
                  </a:lnTo>
                  <a:lnTo>
                    <a:pt x="8578" y="21269"/>
                  </a:lnTo>
                  <a:lnTo>
                    <a:pt x="8384" y="21081"/>
                  </a:lnTo>
                  <a:lnTo>
                    <a:pt x="8188" y="20893"/>
                  </a:lnTo>
                  <a:lnTo>
                    <a:pt x="8125" y="20703"/>
                  </a:lnTo>
                  <a:lnTo>
                    <a:pt x="8061" y="20516"/>
                  </a:lnTo>
                  <a:lnTo>
                    <a:pt x="7995" y="20185"/>
                  </a:lnTo>
                  <a:lnTo>
                    <a:pt x="7932" y="20043"/>
                  </a:lnTo>
                  <a:lnTo>
                    <a:pt x="7802" y="19948"/>
                  </a:lnTo>
                  <a:lnTo>
                    <a:pt x="7738" y="19855"/>
                  </a:lnTo>
                  <a:lnTo>
                    <a:pt x="7609" y="19714"/>
                  </a:lnTo>
                  <a:lnTo>
                    <a:pt x="7545" y="19431"/>
                  </a:lnTo>
                  <a:lnTo>
                    <a:pt x="7482" y="19100"/>
                  </a:lnTo>
                  <a:lnTo>
                    <a:pt x="7415" y="18959"/>
                  </a:lnTo>
                  <a:lnTo>
                    <a:pt x="7286" y="18864"/>
                  </a:lnTo>
                  <a:lnTo>
                    <a:pt x="7222" y="18723"/>
                  </a:lnTo>
                  <a:lnTo>
                    <a:pt x="7159" y="18535"/>
                  </a:lnTo>
                  <a:lnTo>
                    <a:pt x="7092" y="18252"/>
                  </a:lnTo>
                  <a:lnTo>
                    <a:pt x="7029" y="17921"/>
                  </a:lnTo>
                  <a:lnTo>
                    <a:pt x="7092" y="17638"/>
                  </a:lnTo>
                  <a:lnTo>
                    <a:pt x="7159" y="17356"/>
                  </a:lnTo>
                  <a:lnTo>
                    <a:pt x="7222" y="17168"/>
                  </a:lnTo>
                  <a:lnTo>
                    <a:pt x="7286" y="17024"/>
                  </a:lnTo>
                  <a:lnTo>
                    <a:pt x="7415" y="16931"/>
                  </a:lnTo>
                  <a:lnTo>
                    <a:pt x="7482" y="16790"/>
                  </a:lnTo>
                  <a:lnTo>
                    <a:pt x="7545" y="16459"/>
                  </a:lnTo>
                  <a:lnTo>
                    <a:pt x="7482" y="16271"/>
                  </a:lnTo>
                  <a:lnTo>
                    <a:pt x="7352" y="16035"/>
                  </a:lnTo>
                  <a:lnTo>
                    <a:pt x="7092" y="15799"/>
                  </a:lnTo>
                  <a:lnTo>
                    <a:pt x="6836" y="15562"/>
                  </a:lnTo>
                  <a:lnTo>
                    <a:pt x="6513" y="15280"/>
                  </a:lnTo>
                  <a:lnTo>
                    <a:pt x="6256" y="14951"/>
                  </a:lnTo>
                  <a:lnTo>
                    <a:pt x="6126" y="14573"/>
                  </a:lnTo>
                  <a:lnTo>
                    <a:pt x="6063" y="14244"/>
                  </a:lnTo>
                  <a:lnTo>
                    <a:pt x="6063" y="13959"/>
                  </a:lnTo>
                  <a:lnTo>
                    <a:pt x="5996" y="13676"/>
                  </a:lnTo>
                  <a:lnTo>
                    <a:pt x="5869" y="13489"/>
                  </a:lnTo>
                  <a:lnTo>
                    <a:pt x="5803" y="13347"/>
                  </a:lnTo>
                  <a:lnTo>
                    <a:pt x="5676" y="13252"/>
                  </a:lnTo>
                  <a:lnTo>
                    <a:pt x="5483" y="13206"/>
                  </a:lnTo>
                  <a:lnTo>
                    <a:pt x="5030" y="13158"/>
                  </a:lnTo>
                  <a:lnTo>
                    <a:pt x="4644" y="13206"/>
                  </a:lnTo>
                  <a:lnTo>
                    <a:pt x="4450" y="13252"/>
                  </a:lnTo>
                  <a:lnTo>
                    <a:pt x="4321" y="13347"/>
                  </a:lnTo>
                  <a:lnTo>
                    <a:pt x="4127" y="13440"/>
                  </a:lnTo>
                  <a:lnTo>
                    <a:pt x="3804" y="13489"/>
                  </a:lnTo>
                  <a:lnTo>
                    <a:pt x="3418" y="13535"/>
                  </a:lnTo>
                  <a:lnTo>
                    <a:pt x="3031" y="13535"/>
                  </a:lnTo>
                  <a:lnTo>
                    <a:pt x="2581" y="13489"/>
                  </a:lnTo>
                  <a:lnTo>
                    <a:pt x="2065" y="13299"/>
                  </a:lnTo>
                  <a:lnTo>
                    <a:pt x="1485" y="13065"/>
                  </a:lnTo>
                  <a:lnTo>
                    <a:pt x="1032" y="12782"/>
                  </a:lnTo>
                  <a:lnTo>
                    <a:pt x="839" y="12639"/>
                  </a:lnTo>
                  <a:lnTo>
                    <a:pt x="646" y="12404"/>
                  </a:lnTo>
                  <a:lnTo>
                    <a:pt x="323" y="11837"/>
                  </a:lnTo>
                  <a:lnTo>
                    <a:pt x="130" y="11225"/>
                  </a:lnTo>
                  <a:lnTo>
                    <a:pt x="0" y="10611"/>
                  </a:lnTo>
                  <a:lnTo>
                    <a:pt x="66" y="10282"/>
                  </a:lnTo>
                  <a:lnTo>
                    <a:pt x="130" y="9951"/>
                  </a:lnTo>
                  <a:lnTo>
                    <a:pt x="389" y="9291"/>
                  </a:lnTo>
                  <a:lnTo>
                    <a:pt x="582" y="8961"/>
                  </a:lnTo>
                  <a:lnTo>
                    <a:pt x="776" y="8679"/>
                  </a:lnTo>
                  <a:lnTo>
                    <a:pt x="1032" y="8396"/>
                  </a:lnTo>
                  <a:lnTo>
                    <a:pt x="1289" y="8206"/>
                  </a:lnTo>
                  <a:lnTo>
                    <a:pt x="1806" y="7829"/>
                  </a:lnTo>
                  <a:lnTo>
                    <a:pt x="2322" y="7546"/>
                  </a:lnTo>
                  <a:lnTo>
                    <a:pt x="2774" y="7358"/>
                  </a:lnTo>
                  <a:lnTo>
                    <a:pt x="3031" y="7263"/>
                  </a:lnTo>
                  <a:lnTo>
                    <a:pt x="3484" y="7217"/>
                  </a:lnTo>
                  <a:lnTo>
                    <a:pt x="3677" y="7168"/>
                  </a:lnTo>
                  <a:lnTo>
                    <a:pt x="3804" y="7075"/>
                  </a:lnTo>
                  <a:lnTo>
                    <a:pt x="3998" y="7027"/>
                  </a:lnTo>
                  <a:lnTo>
                    <a:pt x="4257" y="6981"/>
                  </a:lnTo>
                  <a:lnTo>
                    <a:pt x="4644" y="6934"/>
                  </a:lnTo>
                  <a:lnTo>
                    <a:pt x="5483" y="6934"/>
                  </a:lnTo>
                  <a:lnTo>
                    <a:pt x="5933" y="7027"/>
                  </a:lnTo>
                  <a:lnTo>
                    <a:pt x="6256" y="7122"/>
                  </a:lnTo>
                  <a:lnTo>
                    <a:pt x="6579" y="7263"/>
                  </a:lnTo>
                  <a:lnTo>
                    <a:pt x="6772" y="7405"/>
                  </a:lnTo>
                  <a:lnTo>
                    <a:pt x="7029" y="7546"/>
                  </a:lnTo>
                  <a:lnTo>
                    <a:pt x="7352" y="7641"/>
                  </a:lnTo>
                  <a:lnTo>
                    <a:pt x="7545" y="7641"/>
                  </a:lnTo>
                  <a:lnTo>
                    <a:pt x="7995" y="7687"/>
                  </a:lnTo>
                  <a:lnTo>
                    <a:pt x="8188" y="7782"/>
                  </a:lnTo>
                  <a:lnTo>
                    <a:pt x="8318" y="7829"/>
                  </a:lnTo>
                  <a:lnTo>
                    <a:pt x="8448" y="7877"/>
                  </a:lnTo>
                  <a:lnTo>
                    <a:pt x="8578" y="7924"/>
                  </a:lnTo>
                  <a:lnTo>
                    <a:pt x="8705" y="7877"/>
                  </a:lnTo>
                  <a:lnTo>
                    <a:pt x="8834" y="7829"/>
                  </a:lnTo>
                  <a:lnTo>
                    <a:pt x="8964" y="7782"/>
                  </a:lnTo>
                  <a:lnTo>
                    <a:pt x="9157" y="7687"/>
                  </a:lnTo>
                  <a:lnTo>
                    <a:pt x="9544" y="7641"/>
                  </a:lnTo>
                  <a:lnTo>
                    <a:pt x="9994" y="7687"/>
                  </a:lnTo>
                  <a:lnTo>
                    <a:pt x="10187" y="7782"/>
                  </a:lnTo>
                  <a:lnTo>
                    <a:pt x="10317" y="7829"/>
                  </a:lnTo>
                  <a:lnTo>
                    <a:pt x="10510" y="7924"/>
                  </a:lnTo>
                  <a:lnTo>
                    <a:pt x="10770" y="7970"/>
                  </a:lnTo>
                  <a:lnTo>
                    <a:pt x="11156" y="8018"/>
                  </a:lnTo>
                  <a:lnTo>
                    <a:pt x="11993" y="8018"/>
                  </a:lnTo>
                  <a:lnTo>
                    <a:pt x="12382" y="7970"/>
                  </a:lnTo>
                  <a:lnTo>
                    <a:pt x="12639" y="7924"/>
                  </a:lnTo>
                  <a:lnTo>
                    <a:pt x="12832" y="7829"/>
                  </a:lnTo>
                  <a:lnTo>
                    <a:pt x="12962" y="7736"/>
                  </a:lnTo>
                  <a:lnTo>
                    <a:pt x="13025" y="7592"/>
                  </a:lnTo>
                  <a:lnTo>
                    <a:pt x="13089" y="7263"/>
                  </a:lnTo>
                  <a:lnTo>
                    <a:pt x="13089" y="7217"/>
                  </a:lnTo>
                  <a:lnTo>
                    <a:pt x="13025" y="7122"/>
                  </a:lnTo>
                  <a:lnTo>
                    <a:pt x="12768" y="7027"/>
                  </a:lnTo>
                  <a:lnTo>
                    <a:pt x="12445" y="6934"/>
                  </a:lnTo>
                  <a:lnTo>
                    <a:pt x="12059" y="6934"/>
                  </a:lnTo>
                  <a:lnTo>
                    <a:pt x="11672" y="6886"/>
                  </a:lnTo>
                  <a:lnTo>
                    <a:pt x="11220" y="6791"/>
                  </a:lnTo>
                  <a:lnTo>
                    <a:pt x="10833" y="6698"/>
                  </a:lnTo>
                  <a:lnTo>
                    <a:pt x="10576" y="6556"/>
                  </a:lnTo>
                  <a:lnTo>
                    <a:pt x="10317" y="6415"/>
                  </a:lnTo>
                  <a:lnTo>
                    <a:pt x="10060" y="6274"/>
                  </a:lnTo>
                  <a:lnTo>
                    <a:pt x="9801" y="6225"/>
                  </a:lnTo>
                  <a:lnTo>
                    <a:pt x="9544" y="6179"/>
                  </a:lnTo>
                  <a:lnTo>
                    <a:pt x="9351" y="6130"/>
                  </a:lnTo>
                  <a:lnTo>
                    <a:pt x="9091" y="6084"/>
                  </a:lnTo>
                  <a:lnTo>
                    <a:pt x="8578" y="5801"/>
                  </a:lnTo>
                  <a:lnTo>
                    <a:pt x="8384" y="5660"/>
                  </a:lnTo>
                  <a:lnTo>
                    <a:pt x="8125" y="5613"/>
                  </a:lnTo>
                  <a:lnTo>
                    <a:pt x="7932" y="5565"/>
                  </a:lnTo>
                  <a:lnTo>
                    <a:pt x="7802" y="5613"/>
                  </a:lnTo>
                  <a:lnTo>
                    <a:pt x="7675" y="5660"/>
                  </a:lnTo>
                  <a:lnTo>
                    <a:pt x="7482" y="5660"/>
                  </a:lnTo>
                  <a:lnTo>
                    <a:pt x="7286" y="5565"/>
                  </a:lnTo>
                  <a:lnTo>
                    <a:pt x="7029" y="5424"/>
                  </a:lnTo>
                  <a:lnTo>
                    <a:pt x="6836" y="5329"/>
                  </a:lnTo>
                  <a:lnTo>
                    <a:pt x="6642" y="5236"/>
                  </a:lnTo>
                  <a:lnTo>
                    <a:pt x="6319" y="5236"/>
                  </a:lnTo>
                  <a:lnTo>
                    <a:pt x="6190" y="5329"/>
                  </a:lnTo>
                  <a:lnTo>
                    <a:pt x="5996" y="5377"/>
                  </a:lnTo>
                  <a:lnTo>
                    <a:pt x="5546" y="5424"/>
                  </a:lnTo>
                  <a:lnTo>
                    <a:pt x="4900" y="5660"/>
                  </a:lnTo>
                  <a:lnTo>
                    <a:pt x="4450" y="5896"/>
                  </a:lnTo>
                  <a:lnTo>
                    <a:pt x="4064" y="6179"/>
                  </a:lnTo>
                  <a:lnTo>
                    <a:pt x="3611" y="6462"/>
                  </a:lnTo>
                  <a:lnTo>
                    <a:pt x="3161" y="6698"/>
                  </a:lnTo>
                  <a:lnTo>
                    <a:pt x="2838" y="6839"/>
                  </a:lnTo>
                  <a:lnTo>
                    <a:pt x="2515" y="6934"/>
                  </a:lnTo>
                  <a:lnTo>
                    <a:pt x="2128" y="6839"/>
                  </a:lnTo>
                  <a:lnTo>
                    <a:pt x="1935" y="6791"/>
                  </a:lnTo>
                  <a:lnTo>
                    <a:pt x="1806" y="6744"/>
                  </a:lnTo>
                  <a:lnTo>
                    <a:pt x="1678" y="6649"/>
                  </a:lnTo>
                  <a:lnTo>
                    <a:pt x="1612" y="6508"/>
                  </a:lnTo>
                  <a:lnTo>
                    <a:pt x="1549" y="6179"/>
                  </a:lnTo>
                  <a:lnTo>
                    <a:pt x="1612" y="5848"/>
                  </a:lnTo>
                  <a:lnTo>
                    <a:pt x="1678" y="5706"/>
                  </a:lnTo>
                  <a:lnTo>
                    <a:pt x="1806" y="5613"/>
                  </a:lnTo>
                  <a:lnTo>
                    <a:pt x="1935" y="5565"/>
                  </a:lnTo>
                  <a:lnTo>
                    <a:pt x="2258" y="5519"/>
                  </a:lnTo>
                  <a:lnTo>
                    <a:pt x="2645" y="5472"/>
                  </a:lnTo>
                  <a:lnTo>
                    <a:pt x="3031" y="5424"/>
                  </a:lnTo>
                  <a:lnTo>
                    <a:pt x="3418" y="5424"/>
                  </a:lnTo>
                  <a:lnTo>
                    <a:pt x="3741" y="5329"/>
                  </a:lnTo>
                  <a:lnTo>
                    <a:pt x="3934" y="5236"/>
                  </a:lnTo>
                  <a:lnTo>
                    <a:pt x="3998" y="5141"/>
                  </a:lnTo>
                  <a:lnTo>
                    <a:pt x="4064" y="5095"/>
                  </a:lnTo>
                  <a:lnTo>
                    <a:pt x="3934" y="4763"/>
                  </a:lnTo>
                  <a:lnTo>
                    <a:pt x="3870" y="4622"/>
                  </a:lnTo>
                  <a:lnTo>
                    <a:pt x="3804" y="4527"/>
                  </a:lnTo>
                  <a:lnTo>
                    <a:pt x="3677" y="4434"/>
                  </a:lnTo>
                  <a:lnTo>
                    <a:pt x="3677" y="4244"/>
                  </a:lnTo>
                  <a:lnTo>
                    <a:pt x="3804" y="4152"/>
                  </a:lnTo>
                  <a:lnTo>
                    <a:pt x="3934" y="4103"/>
                  </a:lnTo>
                  <a:lnTo>
                    <a:pt x="4127" y="4008"/>
                  </a:lnTo>
                  <a:lnTo>
                    <a:pt x="4514" y="3962"/>
                  </a:lnTo>
                  <a:lnTo>
                    <a:pt x="4773" y="3962"/>
                  </a:lnTo>
                  <a:lnTo>
                    <a:pt x="5030" y="3867"/>
                  </a:lnTo>
                  <a:lnTo>
                    <a:pt x="5287" y="3726"/>
                  </a:lnTo>
                  <a:lnTo>
                    <a:pt x="5546" y="3584"/>
                  </a:lnTo>
                  <a:lnTo>
                    <a:pt x="5740" y="3443"/>
                  </a:lnTo>
                  <a:lnTo>
                    <a:pt x="5933" y="3255"/>
                  </a:lnTo>
                  <a:lnTo>
                    <a:pt x="5996" y="3019"/>
                  </a:lnTo>
                  <a:lnTo>
                    <a:pt x="6063" y="2877"/>
                  </a:lnTo>
                  <a:lnTo>
                    <a:pt x="5996" y="2546"/>
                  </a:lnTo>
                  <a:lnTo>
                    <a:pt x="5869" y="2405"/>
                  </a:lnTo>
                  <a:lnTo>
                    <a:pt x="5803" y="2312"/>
                  </a:lnTo>
                  <a:lnTo>
                    <a:pt x="5803" y="2171"/>
                  </a:lnTo>
                  <a:lnTo>
                    <a:pt x="5996" y="1934"/>
                  </a:lnTo>
                  <a:lnTo>
                    <a:pt x="6319" y="1603"/>
                  </a:lnTo>
                  <a:lnTo>
                    <a:pt x="6836" y="1228"/>
                  </a:lnTo>
                  <a:lnTo>
                    <a:pt x="7092" y="1038"/>
                  </a:lnTo>
                  <a:lnTo>
                    <a:pt x="7482" y="850"/>
                  </a:lnTo>
                  <a:lnTo>
                    <a:pt x="7868" y="709"/>
                  </a:lnTo>
                  <a:lnTo>
                    <a:pt x="8318" y="567"/>
                  </a:lnTo>
                  <a:lnTo>
                    <a:pt x="9221" y="378"/>
                  </a:lnTo>
                  <a:lnTo>
                    <a:pt x="9674" y="331"/>
                  </a:lnTo>
                  <a:lnTo>
                    <a:pt x="10060" y="283"/>
                  </a:lnTo>
                  <a:lnTo>
                    <a:pt x="10897" y="331"/>
                  </a:lnTo>
                  <a:lnTo>
                    <a:pt x="11543" y="331"/>
                  </a:lnTo>
                  <a:lnTo>
                    <a:pt x="12059" y="426"/>
                  </a:lnTo>
                  <a:lnTo>
                    <a:pt x="12316" y="472"/>
                  </a:lnTo>
                  <a:lnTo>
                    <a:pt x="12445" y="519"/>
                  </a:lnTo>
                  <a:lnTo>
                    <a:pt x="12575" y="567"/>
                  </a:lnTo>
                  <a:lnTo>
                    <a:pt x="12702" y="519"/>
                  </a:lnTo>
                  <a:lnTo>
                    <a:pt x="12832" y="472"/>
                  </a:lnTo>
                  <a:lnTo>
                    <a:pt x="13285" y="378"/>
                  </a:lnTo>
                  <a:lnTo>
                    <a:pt x="14314" y="236"/>
                  </a:lnTo>
                  <a:lnTo>
                    <a:pt x="15410" y="48"/>
                  </a:lnTo>
                  <a:lnTo>
                    <a:pt x="1625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grpSp>
        <p:nvGrpSpPr>
          <p:cNvPr id="797" name="Group 20"/>
          <p:cNvGrpSpPr/>
          <p:nvPr/>
        </p:nvGrpSpPr>
        <p:grpSpPr>
          <a:xfrm>
            <a:off x="9033842" y="1936006"/>
            <a:ext cx="3072315" cy="2073944"/>
            <a:chOff x="0" y="0"/>
            <a:chExt cx="3072314" cy="2073943"/>
          </a:xfrm>
        </p:grpSpPr>
        <p:pic>
          <p:nvPicPr>
            <p:cNvPr id="794" name="Picture 21" descr="Picture 21"/>
            <p:cNvPicPr>
              <a:picLocks noChangeAspect="1"/>
            </p:cNvPicPr>
            <p:nvPr/>
          </p:nvPicPr>
          <p:blipFill>
            <a:blip r:embed="rId2"/>
            <a:stretch>
              <a:fillRect/>
            </a:stretch>
          </p:blipFill>
          <p:spPr>
            <a:xfrm>
              <a:off x="0" y="0"/>
              <a:ext cx="3072315" cy="2073944"/>
            </a:xfrm>
            <a:prstGeom prst="rect">
              <a:avLst/>
            </a:prstGeom>
            <a:ln w="12700" cap="flat">
              <a:noFill/>
              <a:miter lim="400000"/>
            </a:ln>
            <a:effectLst/>
          </p:spPr>
        </p:pic>
        <p:pic>
          <p:nvPicPr>
            <p:cNvPr id="795" name="Picture 22" descr="Picture 22"/>
            <p:cNvPicPr>
              <a:picLocks noChangeAspect="1"/>
            </p:cNvPicPr>
            <p:nvPr/>
          </p:nvPicPr>
          <p:blipFill>
            <a:blip r:embed="rId3"/>
            <a:stretch>
              <a:fillRect/>
            </a:stretch>
          </p:blipFill>
          <p:spPr>
            <a:xfrm>
              <a:off x="244997" y="1037762"/>
              <a:ext cx="264731" cy="288714"/>
            </a:xfrm>
            <a:prstGeom prst="rect">
              <a:avLst/>
            </a:prstGeom>
            <a:ln w="12700" cap="flat">
              <a:noFill/>
              <a:miter lim="400000"/>
            </a:ln>
            <a:effectLst/>
          </p:spPr>
        </p:pic>
        <p:pic>
          <p:nvPicPr>
            <p:cNvPr id="796" name="Picture 23" descr="Picture 23"/>
            <p:cNvPicPr>
              <a:picLocks noChangeAspect="1"/>
            </p:cNvPicPr>
            <p:nvPr/>
          </p:nvPicPr>
          <p:blipFill>
            <a:blip r:embed="rId3"/>
            <a:stretch>
              <a:fillRect/>
            </a:stretch>
          </p:blipFill>
          <p:spPr>
            <a:xfrm flipH="1">
              <a:off x="2583344" y="742310"/>
              <a:ext cx="264732" cy="288713"/>
            </a:xfrm>
            <a:prstGeom prst="rect">
              <a:avLst/>
            </a:prstGeom>
            <a:ln w="12700" cap="flat">
              <a:noFill/>
              <a:miter lim="400000"/>
            </a:ln>
            <a:effectLst/>
          </p:spPr>
        </p:pic>
      </p:grpSp>
      <p:sp>
        <p:nvSpPr>
          <p:cNvPr id="798" name="Text Placeholder 4"/>
          <p:cNvSpPr txBox="1"/>
          <p:nvPr/>
        </p:nvSpPr>
        <p:spPr>
          <a:xfrm>
            <a:off x="1536254" y="865910"/>
            <a:ext cx="8877505"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spcBef>
                <a:spcPts val="1000"/>
              </a:spcBef>
              <a:defRPr sz="3600">
                <a:solidFill>
                  <a:srgbClr val="142D55"/>
                </a:solidFill>
              </a:defRPr>
            </a:pPr>
            <a:r>
              <a:rPr dirty="0"/>
              <a:t>MARKTFORSCHUNG  </a:t>
            </a:r>
            <a:br>
              <a:rPr dirty="0"/>
            </a:br>
            <a:r>
              <a:rPr dirty="0">
                <a:solidFill>
                  <a:srgbClr val="C54A9A"/>
                </a:solidFill>
              </a:rPr>
              <a:t>QUANTITATIVE FORSCHUNG </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Text Placeholder 5"/>
          <p:cNvSpPr>
            <a:spLocks noGrp="1"/>
          </p:cNvSpPr>
          <p:nvPr>
            <p:ph type="body" idx="21"/>
          </p:nvPr>
        </p:nvSpPr>
        <p:spPr>
          <a:xfrm>
            <a:off x="1534194" y="2374402"/>
            <a:ext cx="9099132" cy="332522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pPr>
              <a:defRPr>
                <a:solidFill>
                  <a:srgbClr val="C54A9A"/>
                </a:solidFill>
              </a:defRPr>
            </a:pPr>
            <a:r>
              <a:rPr dirty="0" err="1"/>
              <a:t>Geschäftsdaten</a:t>
            </a:r>
            <a:r>
              <a:rPr dirty="0">
                <a:solidFill>
                  <a:srgbClr val="142D55"/>
                </a:solidFill>
              </a:rPr>
              <a:t>: </a:t>
            </a:r>
            <a:r>
              <a:rPr lang="de-DE" dirty="0">
                <a:solidFill>
                  <a:srgbClr val="142D55"/>
                </a:solidFill>
              </a:rPr>
              <a:t>Das sind</a:t>
            </a:r>
            <a:r>
              <a:rPr dirty="0">
                <a:solidFill>
                  <a:srgbClr val="142D55"/>
                </a:solidFill>
              </a:rPr>
              <a:t> </a:t>
            </a:r>
            <a:r>
              <a:rPr dirty="0" err="1">
                <a:solidFill>
                  <a:srgbClr val="142D55"/>
                </a:solidFill>
              </a:rPr>
              <a:t>Informationen</a:t>
            </a:r>
            <a:r>
              <a:rPr dirty="0">
                <a:solidFill>
                  <a:srgbClr val="142D55"/>
                </a:solidFill>
              </a:rPr>
              <a:t> </a:t>
            </a:r>
            <a:r>
              <a:rPr dirty="0" err="1">
                <a:solidFill>
                  <a:srgbClr val="142D55"/>
                </a:solidFill>
              </a:rPr>
              <a:t>über</a:t>
            </a:r>
            <a:r>
              <a:rPr dirty="0">
                <a:solidFill>
                  <a:srgbClr val="142D55"/>
                </a:solidFill>
              </a:rPr>
              <a:t> Menschen, </a:t>
            </a:r>
            <a:r>
              <a:rPr dirty="0" err="1">
                <a:solidFill>
                  <a:srgbClr val="142D55"/>
                </a:solidFill>
              </a:rPr>
              <a:t>Orte</a:t>
            </a:r>
            <a:r>
              <a:rPr dirty="0">
                <a:solidFill>
                  <a:srgbClr val="142D55"/>
                </a:solidFill>
              </a:rPr>
              <a:t>, Dinge, </a:t>
            </a:r>
            <a:r>
              <a:rPr dirty="0" err="1">
                <a:solidFill>
                  <a:srgbClr val="142D55"/>
                </a:solidFill>
              </a:rPr>
              <a:t>Geschäftsregeln</a:t>
            </a:r>
            <a:r>
              <a:rPr dirty="0">
                <a:solidFill>
                  <a:srgbClr val="142D55"/>
                </a:solidFill>
              </a:rPr>
              <a:t> und </a:t>
            </a:r>
            <a:r>
              <a:rPr dirty="0" err="1">
                <a:solidFill>
                  <a:srgbClr val="142D55"/>
                </a:solidFill>
              </a:rPr>
              <a:t>Ereignisse</a:t>
            </a:r>
            <a:r>
              <a:rPr dirty="0">
                <a:solidFill>
                  <a:srgbClr val="142D55"/>
                </a:solidFill>
              </a:rPr>
              <a:t> in </a:t>
            </a:r>
            <a:r>
              <a:rPr dirty="0" err="1">
                <a:solidFill>
                  <a:srgbClr val="142D55"/>
                </a:solidFill>
              </a:rPr>
              <a:t>Bezug</a:t>
            </a:r>
            <a:r>
              <a:rPr dirty="0">
                <a:solidFill>
                  <a:srgbClr val="142D55"/>
                </a:solidFill>
              </a:rPr>
              <a:t> auf den </a:t>
            </a:r>
            <a:r>
              <a:rPr dirty="0" err="1">
                <a:solidFill>
                  <a:srgbClr val="142D55"/>
                </a:solidFill>
              </a:rPr>
              <a:t>Betrieb</a:t>
            </a:r>
            <a:r>
              <a:rPr dirty="0">
                <a:solidFill>
                  <a:srgbClr val="142D55"/>
                </a:solidFill>
              </a:rPr>
              <a:t> </a:t>
            </a:r>
            <a:r>
              <a:rPr dirty="0" err="1">
                <a:solidFill>
                  <a:srgbClr val="142D55"/>
                </a:solidFill>
              </a:rPr>
              <a:t>eines</a:t>
            </a:r>
            <a:r>
              <a:rPr dirty="0">
                <a:solidFill>
                  <a:srgbClr val="142D55"/>
                </a:solidFill>
              </a:rPr>
              <a:t> </a:t>
            </a:r>
            <a:r>
              <a:rPr dirty="0" err="1">
                <a:solidFill>
                  <a:srgbClr val="142D55"/>
                </a:solidFill>
              </a:rPr>
              <a:t>Unternehmens</a:t>
            </a:r>
            <a:r>
              <a:rPr dirty="0">
                <a:solidFill>
                  <a:srgbClr val="142D55"/>
                </a:solidFill>
              </a:rPr>
              <a:t>. </a:t>
            </a:r>
            <a:r>
              <a:rPr lang="de-DE" dirty="0">
                <a:solidFill>
                  <a:srgbClr val="142D55"/>
                </a:solidFill>
              </a:rPr>
              <a:t>Diese </a:t>
            </a:r>
            <a:r>
              <a:rPr dirty="0" err="1">
                <a:solidFill>
                  <a:srgbClr val="142D55"/>
                </a:solidFill>
              </a:rPr>
              <a:t>Daten</a:t>
            </a:r>
            <a:r>
              <a:rPr dirty="0">
                <a:solidFill>
                  <a:srgbClr val="142D55"/>
                </a:solidFill>
              </a:rPr>
              <a:t> </a:t>
            </a:r>
            <a:r>
              <a:rPr dirty="0" err="1">
                <a:solidFill>
                  <a:srgbClr val="142D55"/>
                </a:solidFill>
              </a:rPr>
              <a:t>sind</a:t>
            </a:r>
            <a:r>
              <a:rPr dirty="0">
                <a:solidFill>
                  <a:srgbClr val="142D55"/>
                </a:solidFill>
              </a:rPr>
              <a:t> </a:t>
            </a:r>
            <a:r>
              <a:rPr dirty="0" err="1">
                <a:solidFill>
                  <a:srgbClr val="142D55"/>
                </a:solidFill>
              </a:rPr>
              <a:t>voller</a:t>
            </a:r>
            <a:r>
              <a:rPr dirty="0">
                <a:solidFill>
                  <a:srgbClr val="142D55"/>
                </a:solidFill>
              </a:rPr>
              <a:t> </a:t>
            </a:r>
            <a:r>
              <a:rPr dirty="0" err="1"/>
              <a:t>Potenzial</a:t>
            </a:r>
            <a:r>
              <a:rPr dirty="0">
                <a:solidFill>
                  <a:srgbClr val="142D55"/>
                </a:solidFill>
              </a:rPr>
              <a:t>, </a:t>
            </a:r>
            <a:r>
              <a:rPr dirty="0" err="1">
                <a:solidFill>
                  <a:srgbClr val="142D55"/>
                </a:solidFill>
              </a:rPr>
              <a:t>wenn</a:t>
            </a:r>
            <a:r>
              <a:rPr dirty="0">
                <a:solidFill>
                  <a:srgbClr val="142D55"/>
                </a:solidFill>
              </a:rPr>
              <a:t> man </a:t>
            </a:r>
            <a:r>
              <a:rPr dirty="0" err="1">
                <a:solidFill>
                  <a:srgbClr val="142D55"/>
                </a:solidFill>
              </a:rPr>
              <a:t>lernen</a:t>
            </a:r>
            <a:r>
              <a:rPr dirty="0">
                <a:solidFill>
                  <a:srgbClr val="142D55"/>
                </a:solidFill>
              </a:rPr>
              <a:t> </a:t>
            </a:r>
            <a:r>
              <a:rPr dirty="0" err="1">
                <a:solidFill>
                  <a:srgbClr val="142D55"/>
                </a:solidFill>
              </a:rPr>
              <a:t>kann</a:t>
            </a:r>
            <a:r>
              <a:rPr dirty="0">
                <a:solidFill>
                  <a:srgbClr val="142D55"/>
                </a:solidFill>
              </a:rPr>
              <a:t>, </a:t>
            </a:r>
            <a:r>
              <a:rPr lang="de-DE" dirty="0">
                <a:solidFill>
                  <a:srgbClr val="142D55"/>
                </a:solidFill>
              </a:rPr>
              <a:t>an </a:t>
            </a:r>
            <a:r>
              <a:rPr dirty="0" err="1">
                <a:solidFill>
                  <a:srgbClr val="142D55"/>
                </a:solidFill>
              </a:rPr>
              <a:t>sie</a:t>
            </a:r>
            <a:r>
              <a:rPr dirty="0">
                <a:solidFill>
                  <a:srgbClr val="142D55"/>
                </a:solidFill>
              </a:rPr>
              <a:t> </a:t>
            </a:r>
            <a:r>
              <a:rPr lang="de-DE" dirty="0">
                <a:solidFill>
                  <a:srgbClr val="142D55"/>
                </a:solidFill>
              </a:rPr>
              <a:t>heranzukommen</a:t>
            </a:r>
            <a:r>
              <a:rPr dirty="0">
                <a:solidFill>
                  <a:srgbClr val="142D55"/>
                </a:solidFill>
              </a:rPr>
              <a:t>. </a:t>
            </a:r>
          </a:p>
          <a:p>
            <a:pPr>
              <a:defRPr>
                <a:solidFill>
                  <a:srgbClr val="C54A9A"/>
                </a:solidFill>
              </a:defRPr>
            </a:pPr>
            <a:r>
              <a:rPr dirty="0">
                <a:solidFill>
                  <a:srgbClr val="142D55"/>
                </a:solidFill>
              </a:rPr>
              <a:t>Die </a:t>
            </a:r>
            <a:r>
              <a:rPr dirty="0"/>
              <a:t>Aufgabe von </a:t>
            </a:r>
            <a:r>
              <a:rPr dirty="0" err="1"/>
              <a:t>Daten</a:t>
            </a:r>
            <a:r>
              <a:rPr dirty="0">
                <a:solidFill>
                  <a:srgbClr val="142D55"/>
                </a:solidFill>
              </a:rPr>
              <a:t> </a:t>
            </a:r>
            <a:r>
              <a:rPr dirty="0" err="1">
                <a:solidFill>
                  <a:srgbClr val="142D55"/>
                </a:solidFill>
              </a:rPr>
              <a:t>ist</a:t>
            </a:r>
            <a:r>
              <a:rPr dirty="0">
                <a:solidFill>
                  <a:srgbClr val="142D55"/>
                </a:solidFill>
              </a:rPr>
              <a:t> es, dich </a:t>
            </a:r>
            <a:r>
              <a:rPr lang="de-DE" dirty="0">
                <a:solidFill>
                  <a:srgbClr val="142D55"/>
                </a:solidFill>
              </a:rPr>
              <a:t>darin zu stärken</a:t>
            </a:r>
            <a:r>
              <a:rPr dirty="0">
                <a:solidFill>
                  <a:srgbClr val="142D55"/>
                </a:solidFill>
              </a:rPr>
              <a:t>, </a:t>
            </a:r>
            <a:r>
              <a:rPr dirty="0" err="1">
                <a:solidFill>
                  <a:srgbClr val="142D55"/>
                </a:solidFill>
              </a:rPr>
              <a:t>Entscheidungen</a:t>
            </a:r>
            <a:r>
              <a:rPr dirty="0">
                <a:solidFill>
                  <a:srgbClr val="142D55"/>
                </a:solidFill>
              </a:rPr>
              <a:t> auf Basis von </a:t>
            </a:r>
            <a:r>
              <a:rPr dirty="0" err="1">
                <a:solidFill>
                  <a:srgbClr val="142D55"/>
                </a:solidFill>
              </a:rPr>
              <a:t>Fakten</a:t>
            </a:r>
            <a:r>
              <a:rPr dirty="0">
                <a:solidFill>
                  <a:srgbClr val="142D55"/>
                </a:solidFill>
              </a:rPr>
              <a:t>, Trends und </a:t>
            </a:r>
            <a:r>
              <a:rPr dirty="0" err="1">
                <a:solidFill>
                  <a:srgbClr val="142D55"/>
                </a:solidFill>
              </a:rPr>
              <a:t>statistischen</a:t>
            </a:r>
            <a:r>
              <a:rPr dirty="0">
                <a:solidFill>
                  <a:srgbClr val="142D55"/>
                </a:solidFill>
              </a:rPr>
              <a:t> </a:t>
            </a:r>
            <a:r>
              <a:rPr dirty="0" err="1">
                <a:solidFill>
                  <a:srgbClr val="142D55"/>
                </a:solidFill>
              </a:rPr>
              <a:t>Zahlen</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treffen</a:t>
            </a:r>
            <a:r>
              <a:rPr dirty="0">
                <a:solidFill>
                  <a:srgbClr val="142D55"/>
                </a:solidFill>
              </a:rPr>
              <a:t>. Aber </a:t>
            </a:r>
            <a:r>
              <a:rPr dirty="0" err="1">
                <a:solidFill>
                  <a:srgbClr val="142D55"/>
                </a:solidFill>
              </a:rPr>
              <a:t>bei</a:t>
            </a:r>
            <a:r>
              <a:rPr dirty="0">
                <a:solidFill>
                  <a:srgbClr val="142D55"/>
                </a:solidFill>
              </a:rPr>
              <a:t> so </a:t>
            </a:r>
            <a:r>
              <a:rPr dirty="0" err="1">
                <a:solidFill>
                  <a:srgbClr val="142D55"/>
                </a:solidFill>
              </a:rPr>
              <a:t>vielen</a:t>
            </a:r>
            <a:r>
              <a:rPr dirty="0">
                <a:solidFill>
                  <a:srgbClr val="142D55"/>
                </a:solidFill>
              </a:rPr>
              <a:t> </a:t>
            </a:r>
            <a:r>
              <a:rPr dirty="0" err="1"/>
              <a:t>Informationen</a:t>
            </a:r>
            <a:r>
              <a:rPr dirty="0">
                <a:solidFill>
                  <a:srgbClr val="142D55"/>
                </a:solidFill>
              </a:rPr>
              <a:t> da </a:t>
            </a:r>
            <a:r>
              <a:rPr dirty="0" err="1">
                <a:solidFill>
                  <a:srgbClr val="142D55"/>
                </a:solidFill>
              </a:rPr>
              <a:t>draußen</a:t>
            </a:r>
            <a:r>
              <a:rPr dirty="0">
                <a:solidFill>
                  <a:srgbClr val="142D55"/>
                </a:solidFill>
              </a:rPr>
              <a:t> </a:t>
            </a:r>
            <a:r>
              <a:rPr dirty="0" err="1">
                <a:solidFill>
                  <a:srgbClr val="142D55"/>
                </a:solidFill>
              </a:rPr>
              <a:t>musst</a:t>
            </a:r>
            <a:r>
              <a:rPr dirty="0">
                <a:solidFill>
                  <a:srgbClr val="142D55"/>
                </a:solidFill>
              </a:rPr>
              <a:t> du in der Lage sein, das Chaos </a:t>
            </a:r>
            <a:r>
              <a:rPr dirty="0" err="1">
                <a:solidFill>
                  <a:srgbClr val="142D55"/>
                </a:solidFill>
              </a:rPr>
              <a:t>zu</a:t>
            </a:r>
            <a:r>
              <a:rPr dirty="0">
                <a:solidFill>
                  <a:srgbClr val="142D55"/>
                </a:solidFill>
              </a:rPr>
              <a:t> </a:t>
            </a:r>
            <a:r>
              <a:rPr dirty="0" err="1">
                <a:solidFill>
                  <a:srgbClr val="142D55"/>
                </a:solidFill>
              </a:rPr>
              <a:t>durchschauen</a:t>
            </a:r>
            <a:r>
              <a:rPr dirty="0">
                <a:solidFill>
                  <a:srgbClr val="142D55"/>
                </a:solidFill>
              </a:rPr>
              <a:t> und die </a:t>
            </a:r>
            <a:r>
              <a:rPr dirty="0" err="1">
                <a:solidFill>
                  <a:srgbClr val="142D55"/>
                </a:solidFill>
              </a:rPr>
              <a:t>richtigen</a:t>
            </a:r>
            <a:r>
              <a:rPr dirty="0">
                <a:solidFill>
                  <a:srgbClr val="142D55"/>
                </a:solidFill>
              </a:rPr>
              <a:t> </a:t>
            </a:r>
            <a:r>
              <a:rPr dirty="0" err="1">
                <a:solidFill>
                  <a:srgbClr val="142D55"/>
                </a:solidFill>
              </a:rPr>
              <a:t>Informationen</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erhalten</a:t>
            </a:r>
            <a:r>
              <a:rPr dirty="0">
                <a:solidFill>
                  <a:srgbClr val="142D55"/>
                </a:solidFill>
              </a:rPr>
              <a:t>, </a:t>
            </a:r>
            <a:r>
              <a:rPr dirty="0" err="1">
                <a:solidFill>
                  <a:srgbClr val="142D55"/>
                </a:solidFill>
              </a:rPr>
              <a:t>damit</a:t>
            </a:r>
            <a:r>
              <a:rPr dirty="0">
                <a:solidFill>
                  <a:srgbClr val="142D55"/>
                </a:solidFill>
              </a:rPr>
              <a:t> du die </a:t>
            </a:r>
            <a:r>
              <a:rPr dirty="0" err="1">
                <a:solidFill>
                  <a:srgbClr val="142D55"/>
                </a:solidFill>
              </a:rPr>
              <a:t>besten</a:t>
            </a:r>
            <a:r>
              <a:rPr dirty="0">
                <a:solidFill>
                  <a:srgbClr val="142D55"/>
                </a:solidFill>
              </a:rPr>
              <a:t> </a:t>
            </a:r>
            <a:r>
              <a:rPr dirty="0" err="1">
                <a:solidFill>
                  <a:srgbClr val="142D55"/>
                </a:solidFill>
              </a:rPr>
              <a:t>Entscheidungen</a:t>
            </a:r>
            <a:r>
              <a:rPr dirty="0">
                <a:solidFill>
                  <a:srgbClr val="142D55"/>
                </a:solidFill>
              </a:rPr>
              <a:t> </a:t>
            </a:r>
            <a:r>
              <a:rPr dirty="0" err="1">
                <a:solidFill>
                  <a:srgbClr val="142D55"/>
                </a:solidFill>
              </a:rPr>
              <a:t>über</a:t>
            </a:r>
            <a:r>
              <a:rPr dirty="0">
                <a:solidFill>
                  <a:srgbClr val="142D55"/>
                </a:solidFill>
              </a:rPr>
              <a:t> </a:t>
            </a:r>
            <a:r>
              <a:rPr dirty="0" err="1">
                <a:solidFill>
                  <a:srgbClr val="142D55"/>
                </a:solidFill>
              </a:rPr>
              <a:t>Strategie</a:t>
            </a:r>
            <a:r>
              <a:rPr dirty="0">
                <a:solidFill>
                  <a:srgbClr val="142D55"/>
                </a:solidFill>
              </a:rPr>
              <a:t> und </a:t>
            </a:r>
            <a:r>
              <a:rPr dirty="0" err="1">
                <a:solidFill>
                  <a:srgbClr val="142D55"/>
                </a:solidFill>
              </a:rPr>
              <a:t>Wachstum</a:t>
            </a:r>
            <a:r>
              <a:rPr dirty="0">
                <a:solidFill>
                  <a:srgbClr val="142D55"/>
                </a:solidFill>
              </a:rPr>
              <a:t> </a:t>
            </a:r>
            <a:r>
              <a:rPr dirty="0" err="1">
                <a:solidFill>
                  <a:srgbClr val="142D55"/>
                </a:solidFill>
              </a:rPr>
              <a:t>treffen</a:t>
            </a:r>
            <a:r>
              <a:rPr dirty="0">
                <a:solidFill>
                  <a:srgbClr val="142D55"/>
                </a:solidFill>
              </a:rPr>
              <a:t> </a:t>
            </a:r>
            <a:r>
              <a:rPr dirty="0" err="1">
                <a:solidFill>
                  <a:srgbClr val="142D55"/>
                </a:solidFill>
              </a:rPr>
              <a:t>kannst</a:t>
            </a:r>
            <a:r>
              <a:rPr dirty="0">
                <a:solidFill>
                  <a:srgbClr val="142D55"/>
                </a:solidFill>
              </a:rPr>
              <a:t>.</a:t>
            </a:r>
          </a:p>
        </p:txBody>
      </p:sp>
      <p:grpSp>
        <p:nvGrpSpPr>
          <p:cNvPr id="807" name="Google Shape;664;p39"/>
          <p:cNvGrpSpPr/>
          <p:nvPr/>
        </p:nvGrpSpPr>
        <p:grpSpPr>
          <a:xfrm>
            <a:off x="145064" y="993608"/>
            <a:ext cx="862937" cy="859492"/>
            <a:chOff x="46" y="46"/>
            <a:chExt cx="862936" cy="859490"/>
          </a:xfrm>
        </p:grpSpPr>
        <p:sp>
          <p:nvSpPr>
            <p:cNvPr id="801" name="Google Shape;665;p39"/>
            <p:cNvSpPr/>
            <p:nvPr/>
          </p:nvSpPr>
          <p:spPr>
            <a:xfrm>
              <a:off x="46" y="46"/>
              <a:ext cx="862937" cy="8594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238" y="28"/>
                  </a:lnTo>
                  <a:lnTo>
                    <a:pt x="9703" y="57"/>
                  </a:lnTo>
                  <a:lnTo>
                    <a:pt x="9168" y="141"/>
                  </a:lnTo>
                  <a:lnTo>
                    <a:pt x="8635" y="225"/>
                  </a:lnTo>
                  <a:lnTo>
                    <a:pt x="8100" y="337"/>
                  </a:lnTo>
                  <a:lnTo>
                    <a:pt x="7594" y="506"/>
                  </a:lnTo>
                  <a:lnTo>
                    <a:pt x="7087" y="674"/>
                  </a:lnTo>
                  <a:lnTo>
                    <a:pt x="6609" y="844"/>
                  </a:lnTo>
                  <a:lnTo>
                    <a:pt x="6131" y="1068"/>
                  </a:lnTo>
                  <a:lnTo>
                    <a:pt x="5653" y="1322"/>
                  </a:lnTo>
                  <a:lnTo>
                    <a:pt x="5203" y="1575"/>
                  </a:lnTo>
                  <a:lnTo>
                    <a:pt x="4753" y="1856"/>
                  </a:lnTo>
                  <a:lnTo>
                    <a:pt x="4331" y="2165"/>
                  </a:lnTo>
                  <a:lnTo>
                    <a:pt x="3937" y="2475"/>
                  </a:lnTo>
                  <a:lnTo>
                    <a:pt x="3543" y="2812"/>
                  </a:lnTo>
                  <a:lnTo>
                    <a:pt x="3178" y="3178"/>
                  </a:lnTo>
                  <a:lnTo>
                    <a:pt x="2812" y="3544"/>
                  </a:lnTo>
                  <a:lnTo>
                    <a:pt x="2475" y="3938"/>
                  </a:lnTo>
                  <a:lnTo>
                    <a:pt x="2165" y="4332"/>
                  </a:lnTo>
                  <a:lnTo>
                    <a:pt x="1856" y="4753"/>
                  </a:lnTo>
                  <a:lnTo>
                    <a:pt x="1575" y="5203"/>
                  </a:lnTo>
                  <a:lnTo>
                    <a:pt x="1321" y="5653"/>
                  </a:lnTo>
                  <a:lnTo>
                    <a:pt x="1068" y="6131"/>
                  </a:lnTo>
                  <a:lnTo>
                    <a:pt x="843" y="6609"/>
                  </a:lnTo>
                  <a:lnTo>
                    <a:pt x="674" y="7087"/>
                  </a:lnTo>
                  <a:lnTo>
                    <a:pt x="506" y="7594"/>
                  </a:lnTo>
                  <a:lnTo>
                    <a:pt x="337" y="8100"/>
                  </a:lnTo>
                  <a:lnTo>
                    <a:pt x="225" y="8634"/>
                  </a:lnTo>
                  <a:lnTo>
                    <a:pt x="141" y="9169"/>
                  </a:lnTo>
                  <a:lnTo>
                    <a:pt x="55" y="9702"/>
                  </a:lnTo>
                  <a:lnTo>
                    <a:pt x="28" y="10237"/>
                  </a:lnTo>
                  <a:lnTo>
                    <a:pt x="0" y="10799"/>
                  </a:lnTo>
                  <a:lnTo>
                    <a:pt x="28" y="11362"/>
                  </a:lnTo>
                  <a:lnTo>
                    <a:pt x="55" y="11896"/>
                  </a:lnTo>
                  <a:lnTo>
                    <a:pt x="141" y="12431"/>
                  </a:lnTo>
                  <a:lnTo>
                    <a:pt x="225" y="12966"/>
                  </a:lnTo>
                  <a:lnTo>
                    <a:pt x="337" y="13499"/>
                  </a:lnTo>
                  <a:lnTo>
                    <a:pt x="506" y="14006"/>
                  </a:lnTo>
                  <a:lnTo>
                    <a:pt x="674" y="14512"/>
                  </a:lnTo>
                  <a:lnTo>
                    <a:pt x="843" y="14990"/>
                  </a:lnTo>
                  <a:lnTo>
                    <a:pt x="1068" y="15468"/>
                  </a:lnTo>
                  <a:lnTo>
                    <a:pt x="1321" y="15946"/>
                  </a:lnTo>
                  <a:lnTo>
                    <a:pt x="1575" y="16397"/>
                  </a:lnTo>
                  <a:lnTo>
                    <a:pt x="1856" y="16847"/>
                  </a:lnTo>
                  <a:lnTo>
                    <a:pt x="2165" y="17268"/>
                  </a:lnTo>
                  <a:lnTo>
                    <a:pt x="2475" y="17662"/>
                  </a:lnTo>
                  <a:lnTo>
                    <a:pt x="2812" y="18056"/>
                  </a:lnTo>
                  <a:lnTo>
                    <a:pt x="3178" y="18421"/>
                  </a:lnTo>
                  <a:lnTo>
                    <a:pt x="3543" y="18787"/>
                  </a:lnTo>
                  <a:lnTo>
                    <a:pt x="3937" y="19124"/>
                  </a:lnTo>
                  <a:lnTo>
                    <a:pt x="4331" y="19434"/>
                  </a:lnTo>
                  <a:lnTo>
                    <a:pt x="4753" y="19743"/>
                  </a:lnTo>
                  <a:lnTo>
                    <a:pt x="5203" y="20025"/>
                  </a:lnTo>
                  <a:lnTo>
                    <a:pt x="5653" y="20278"/>
                  </a:lnTo>
                  <a:lnTo>
                    <a:pt x="6131" y="20531"/>
                  </a:lnTo>
                  <a:lnTo>
                    <a:pt x="6609" y="20756"/>
                  </a:lnTo>
                  <a:lnTo>
                    <a:pt x="7087" y="20924"/>
                  </a:lnTo>
                  <a:lnTo>
                    <a:pt x="7594" y="21093"/>
                  </a:lnTo>
                  <a:lnTo>
                    <a:pt x="8100" y="21262"/>
                  </a:lnTo>
                  <a:lnTo>
                    <a:pt x="8635" y="21375"/>
                  </a:lnTo>
                  <a:lnTo>
                    <a:pt x="9168" y="21459"/>
                  </a:lnTo>
                  <a:lnTo>
                    <a:pt x="9703" y="21543"/>
                  </a:lnTo>
                  <a:lnTo>
                    <a:pt x="10238" y="21571"/>
                  </a:lnTo>
                  <a:lnTo>
                    <a:pt x="10800" y="21600"/>
                  </a:lnTo>
                  <a:lnTo>
                    <a:pt x="11362" y="21571"/>
                  </a:lnTo>
                  <a:lnTo>
                    <a:pt x="11897" y="21543"/>
                  </a:lnTo>
                  <a:lnTo>
                    <a:pt x="12432" y="21459"/>
                  </a:lnTo>
                  <a:lnTo>
                    <a:pt x="12965" y="21375"/>
                  </a:lnTo>
                  <a:lnTo>
                    <a:pt x="13500" y="21262"/>
                  </a:lnTo>
                  <a:lnTo>
                    <a:pt x="14007" y="21093"/>
                  </a:lnTo>
                  <a:lnTo>
                    <a:pt x="14513" y="20924"/>
                  </a:lnTo>
                  <a:lnTo>
                    <a:pt x="14991" y="20756"/>
                  </a:lnTo>
                  <a:lnTo>
                    <a:pt x="15469" y="20531"/>
                  </a:lnTo>
                  <a:lnTo>
                    <a:pt x="15947" y="20278"/>
                  </a:lnTo>
                  <a:lnTo>
                    <a:pt x="16397" y="20025"/>
                  </a:lnTo>
                  <a:lnTo>
                    <a:pt x="16847" y="19743"/>
                  </a:lnTo>
                  <a:lnTo>
                    <a:pt x="17269" y="19434"/>
                  </a:lnTo>
                  <a:lnTo>
                    <a:pt x="17663" y="19124"/>
                  </a:lnTo>
                  <a:lnTo>
                    <a:pt x="18057" y="18787"/>
                  </a:lnTo>
                  <a:lnTo>
                    <a:pt x="18422" y="18421"/>
                  </a:lnTo>
                  <a:lnTo>
                    <a:pt x="18788" y="18056"/>
                  </a:lnTo>
                  <a:lnTo>
                    <a:pt x="19125" y="17662"/>
                  </a:lnTo>
                  <a:lnTo>
                    <a:pt x="19435" y="17268"/>
                  </a:lnTo>
                  <a:lnTo>
                    <a:pt x="19744" y="16847"/>
                  </a:lnTo>
                  <a:lnTo>
                    <a:pt x="20025" y="16397"/>
                  </a:lnTo>
                  <a:lnTo>
                    <a:pt x="20279" y="15946"/>
                  </a:lnTo>
                  <a:lnTo>
                    <a:pt x="20532" y="15468"/>
                  </a:lnTo>
                  <a:lnTo>
                    <a:pt x="20757" y="14990"/>
                  </a:lnTo>
                  <a:lnTo>
                    <a:pt x="20926" y="14512"/>
                  </a:lnTo>
                  <a:lnTo>
                    <a:pt x="21094" y="14006"/>
                  </a:lnTo>
                  <a:lnTo>
                    <a:pt x="21263" y="13499"/>
                  </a:lnTo>
                  <a:lnTo>
                    <a:pt x="21376" y="12966"/>
                  </a:lnTo>
                  <a:lnTo>
                    <a:pt x="21545" y="11896"/>
                  </a:lnTo>
                  <a:lnTo>
                    <a:pt x="21572" y="11362"/>
                  </a:lnTo>
                  <a:lnTo>
                    <a:pt x="21600" y="10799"/>
                  </a:lnTo>
                  <a:lnTo>
                    <a:pt x="21572" y="10237"/>
                  </a:lnTo>
                  <a:lnTo>
                    <a:pt x="21545" y="9702"/>
                  </a:lnTo>
                  <a:lnTo>
                    <a:pt x="21460" y="9169"/>
                  </a:lnTo>
                  <a:lnTo>
                    <a:pt x="21376" y="8634"/>
                  </a:lnTo>
                  <a:lnTo>
                    <a:pt x="21263" y="8100"/>
                  </a:lnTo>
                  <a:lnTo>
                    <a:pt x="21094" y="7594"/>
                  </a:lnTo>
                  <a:lnTo>
                    <a:pt x="20926" y="7087"/>
                  </a:lnTo>
                  <a:lnTo>
                    <a:pt x="20757" y="6609"/>
                  </a:lnTo>
                  <a:lnTo>
                    <a:pt x="20532" y="6131"/>
                  </a:lnTo>
                  <a:lnTo>
                    <a:pt x="20279" y="5653"/>
                  </a:lnTo>
                  <a:lnTo>
                    <a:pt x="20025" y="5203"/>
                  </a:lnTo>
                  <a:lnTo>
                    <a:pt x="19744" y="4753"/>
                  </a:lnTo>
                  <a:lnTo>
                    <a:pt x="19435" y="4332"/>
                  </a:lnTo>
                  <a:lnTo>
                    <a:pt x="19125" y="3938"/>
                  </a:lnTo>
                  <a:lnTo>
                    <a:pt x="18788" y="3544"/>
                  </a:lnTo>
                  <a:lnTo>
                    <a:pt x="18422" y="3178"/>
                  </a:lnTo>
                  <a:lnTo>
                    <a:pt x="18057" y="2812"/>
                  </a:lnTo>
                  <a:lnTo>
                    <a:pt x="17663" y="2475"/>
                  </a:lnTo>
                  <a:lnTo>
                    <a:pt x="17269" y="2165"/>
                  </a:lnTo>
                  <a:lnTo>
                    <a:pt x="16847" y="1856"/>
                  </a:lnTo>
                  <a:lnTo>
                    <a:pt x="16397" y="1575"/>
                  </a:lnTo>
                  <a:lnTo>
                    <a:pt x="15947" y="1322"/>
                  </a:lnTo>
                  <a:lnTo>
                    <a:pt x="15469" y="1068"/>
                  </a:lnTo>
                  <a:lnTo>
                    <a:pt x="14991" y="844"/>
                  </a:lnTo>
                  <a:lnTo>
                    <a:pt x="14513" y="674"/>
                  </a:lnTo>
                  <a:lnTo>
                    <a:pt x="14007" y="506"/>
                  </a:lnTo>
                  <a:lnTo>
                    <a:pt x="13500" y="337"/>
                  </a:lnTo>
                  <a:lnTo>
                    <a:pt x="12965" y="225"/>
                  </a:lnTo>
                  <a:lnTo>
                    <a:pt x="12432" y="141"/>
                  </a:lnTo>
                  <a:lnTo>
                    <a:pt x="11897" y="57"/>
                  </a:lnTo>
                  <a:lnTo>
                    <a:pt x="11362" y="28"/>
                  </a:lnTo>
                  <a:lnTo>
                    <a:pt x="1080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02" name="Google Shape;666;p39"/>
            <p:cNvSpPr/>
            <p:nvPr/>
          </p:nvSpPr>
          <p:spPr>
            <a:xfrm>
              <a:off x="500073" y="218261"/>
              <a:ext cx="35941" cy="34693"/>
            </a:xfrm>
            <a:custGeom>
              <a:avLst/>
              <a:gdLst/>
              <a:ahLst/>
              <a:cxnLst>
                <a:cxn ang="0">
                  <a:pos x="wd2" y="hd2"/>
                </a:cxn>
                <a:cxn ang="5400000">
                  <a:pos x="wd2" y="hd2"/>
                </a:cxn>
                <a:cxn ang="10800000">
                  <a:pos x="wd2" y="hd2"/>
                </a:cxn>
                <a:cxn ang="16200000">
                  <a:pos x="wd2" y="hd2"/>
                </a:cxn>
              </a:cxnLst>
              <a:rect l="0" t="0" r="r" b="b"/>
              <a:pathLst>
                <a:path w="21600" h="21600" extrusionOk="0">
                  <a:moveTo>
                    <a:pt x="16193" y="0"/>
                  </a:moveTo>
                  <a:lnTo>
                    <a:pt x="18217" y="687"/>
                  </a:lnTo>
                  <a:lnTo>
                    <a:pt x="19576" y="1402"/>
                  </a:lnTo>
                  <a:lnTo>
                    <a:pt x="20935" y="3490"/>
                  </a:lnTo>
                  <a:lnTo>
                    <a:pt x="21600" y="5579"/>
                  </a:lnTo>
                  <a:lnTo>
                    <a:pt x="20935" y="7667"/>
                  </a:lnTo>
                  <a:lnTo>
                    <a:pt x="19576" y="11158"/>
                  </a:lnTo>
                  <a:lnTo>
                    <a:pt x="18217" y="13933"/>
                  </a:lnTo>
                  <a:lnTo>
                    <a:pt x="16193" y="16021"/>
                  </a:lnTo>
                  <a:lnTo>
                    <a:pt x="13503" y="18110"/>
                  </a:lnTo>
                  <a:lnTo>
                    <a:pt x="10786" y="20198"/>
                  </a:lnTo>
                  <a:lnTo>
                    <a:pt x="8097" y="21600"/>
                  </a:lnTo>
                  <a:lnTo>
                    <a:pt x="3355" y="21600"/>
                  </a:lnTo>
                  <a:lnTo>
                    <a:pt x="2024" y="20198"/>
                  </a:lnTo>
                  <a:lnTo>
                    <a:pt x="665" y="18110"/>
                  </a:lnTo>
                  <a:lnTo>
                    <a:pt x="0" y="16021"/>
                  </a:lnTo>
                  <a:lnTo>
                    <a:pt x="665" y="13933"/>
                  </a:lnTo>
                  <a:lnTo>
                    <a:pt x="2024" y="11158"/>
                  </a:lnTo>
                  <a:lnTo>
                    <a:pt x="3355" y="7667"/>
                  </a:lnTo>
                  <a:lnTo>
                    <a:pt x="5407" y="5579"/>
                  </a:lnTo>
                  <a:lnTo>
                    <a:pt x="10786" y="1402"/>
                  </a:lnTo>
                  <a:lnTo>
                    <a:pt x="13503" y="687"/>
                  </a:lnTo>
                  <a:lnTo>
                    <a:pt x="16193"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03" name="Google Shape;667;p39"/>
            <p:cNvSpPr/>
            <p:nvPr/>
          </p:nvSpPr>
          <p:spPr>
            <a:xfrm>
              <a:off x="4521" y="113082"/>
              <a:ext cx="328124" cy="645734"/>
            </a:xfrm>
            <a:custGeom>
              <a:avLst/>
              <a:gdLst/>
              <a:ahLst/>
              <a:cxnLst>
                <a:cxn ang="0">
                  <a:pos x="wd2" y="hd2"/>
                </a:cxn>
                <a:cxn ang="5400000">
                  <a:pos x="wd2" y="hd2"/>
                </a:cxn>
                <a:cxn ang="10800000">
                  <a:pos x="wd2" y="hd2"/>
                </a:cxn>
                <a:cxn ang="16200000">
                  <a:pos x="wd2" y="hd2"/>
                </a:cxn>
              </a:cxnLst>
              <a:rect l="0" t="0" r="r" b="b"/>
              <a:pathLst>
                <a:path w="21600" h="21600" extrusionOk="0">
                  <a:moveTo>
                    <a:pt x="7842" y="1197"/>
                  </a:moveTo>
                  <a:lnTo>
                    <a:pt x="9099" y="1197"/>
                  </a:lnTo>
                  <a:lnTo>
                    <a:pt x="9764" y="1273"/>
                  </a:lnTo>
                  <a:lnTo>
                    <a:pt x="10284" y="1348"/>
                  </a:lnTo>
                  <a:lnTo>
                    <a:pt x="10651" y="1460"/>
                  </a:lnTo>
                  <a:lnTo>
                    <a:pt x="10949" y="1572"/>
                  </a:lnTo>
                  <a:lnTo>
                    <a:pt x="11243" y="1609"/>
                  </a:lnTo>
                  <a:lnTo>
                    <a:pt x="11541" y="1572"/>
                  </a:lnTo>
                  <a:lnTo>
                    <a:pt x="11836" y="1460"/>
                  </a:lnTo>
                  <a:lnTo>
                    <a:pt x="12057" y="1348"/>
                  </a:lnTo>
                  <a:lnTo>
                    <a:pt x="12428" y="1273"/>
                  </a:lnTo>
                  <a:lnTo>
                    <a:pt x="12722" y="1197"/>
                  </a:lnTo>
                  <a:lnTo>
                    <a:pt x="12944" y="1197"/>
                  </a:lnTo>
                  <a:lnTo>
                    <a:pt x="13315" y="1122"/>
                  </a:lnTo>
                  <a:lnTo>
                    <a:pt x="13685" y="1010"/>
                  </a:lnTo>
                  <a:lnTo>
                    <a:pt x="14202" y="824"/>
                  </a:lnTo>
                  <a:lnTo>
                    <a:pt x="14721" y="598"/>
                  </a:lnTo>
                  <a:lnTo>
                    <a:pt x="15313" y="374"/>
                  </a:lnTo>
                  <a:lnTo>
                    <a:pt x="16051" y="188"/>
                  </a:lnTo>
                  <a:lnTo>
                    <a:pt x="16792" y="74"/>
                  </a:lnTo>
                  <a:lnTo>
                    <a:pt x="17606" y="0"/>
                  </a:lnTo>
                  <a:lnTo>
                    <a:pt x="17901" y="37"/>
                  </a:lnTo>
                  <a:lnTo>
                    <a:pt x="18198" y="74"/>
                  </a:lnTo>
                  <a:lnTo>
                    <a:pt x="18344" y="112"/>
                  </a:lnTo>
                  <a:lnTo>
                    <a:pt x="18493" y="188"/>
                  </a:lnTo>
                  <a:lnTo>
                    <a:pt x="18493" y="374"/>
                  </a:lnTo>
                  <a:lnTo>
                    <a:pt x="18344" y="486"/>
                  </a:lnTo>
                  <a:lnTo>
                    <a:pt x="18198" y="598"/>
                  </a:lnTo>
                  <a:lnTo>
                    <a:pt x="17752" y="861"/>
                  </a:lnTo>
                  <a:lnTo>
                    <a:pt x="17530" y="1085"/>
                  </a:lnTo>
                  <a:lnTo>
                    <a:pt x="17457" y="1310"/>
                  </a:lnTo>
                  <a:lnTo>
                    <a:pt x="17530" y="1422"/>
                  </a:lnTo>
                  <a:lnTo>
                    <a:pt x="17606" y="1460"/>
                  </a:lnTo>
                  <a:lnTo>
                    <a:pt x="17828" y="1609"/>
                  </a:lnTo>
                  <a:lnTo>
                    <a:pt x="17974" y="1758"/>
                  </a:lnTo>
                  <a:lnTo>
                    <a:pt x="18122" y="1909"/>
                  </a:lnTo>
                  <a:lnTo>
                    <a:pt x="18198" y="2058"/>
                  </a:lnTo>
                  <a:lnTo>
                    <a:pt x="18122" y="2209"/>
                  </a:lnTo>
                  <a:lnTo>
                    <a:pt x="17974" y="2358"/>
                  </a:lnTo>
                  <a:lnTo>
                    <a:pt x="17828" y="2508"/>
                  </a:lnTo>
                  <a:lnTo>
                    <a:pt x="17606" y="2658"/>
                  </a:lnTo>
                  <a:lnTo>
                    <a:pt x="17457" y="2694"/>
                  </a:lnTo>
                  <a:lnTo>
                    <a:pt x="16865" y="2694"/>
                  </a:lnTo>
                  <a:lnTo>
                    <a:pt x="16349" y="2545"/>
                  </a:lnTo>
                  <a:lnTo>
                    <a:pt x="15829" y="2358"/>
                  </a:lnTo>
                  <a:lnTo>
                    <a:pt x="15386" y="2133"/>
                  </a:lnTo>
                  <a:lnTo>
                    <a:pt x="14870" y="2021"/>
                  </a:lnTo>
                  <a:lnTo>
                    <a:pt x="14423" y="1984"/>
                  </a:lnTo>
                  <a:lnTo>
                    <a:pt x="14278" y="2021"/>
                  </a:lnTo>
                  <a:lnTo>
                    <a:pt x="14129" y="2058"/>
                  </a:lnTo>
                  <a:lnTo>
                    <a:pt x="13834" y="2170"/>
                  </a:lnTo>
                  <a:lnTo>
                    <a:pt x="13536" y="2283"/>
                  </a:lnTo>
                  <a:lnTo>
                    <a:pt x="13242" y="2321"/>
                  </a:lnTo>
                  <a:lnTo>
                    <a:pt x="12944" y="2358"/>
                  </a:lnTo>
                  <a:lnTo>
                    <a:pt x="12501" y="2395"/>
                  </a:lnTo>
                  <a:lnTo>
                    <a:pt x="12279" y="2433"/>
                  </a:lnTo>
                  <a:lnTo>
                    <a:pt x="12130" y="2508"/>
                  </a:lnTo>
                  <a:lnTo>
                    <a:pt x="11984" y="2545"/>
                  </a:lnTo>
                  <a:lnTo>
                    <a:pt x="11763" y="2582"/>
                  </a:lnTo>
                  <a:lnTo>
                    <a:pt x="11243" y="2658"/>
                  </a:lnTo>
                  <a:lnTo>
                    <a:pt x="10949" y="2658"/>
                  </a:lnTo>
                  <a:lnTo>
                    <a:pt x="10651" y="2733"/>
                  </a:lnTo>
                  <a:lnTo>
                    <a:pt x="10357" y="2807"/>
                  </a:lnTo>
                  <a:lnTo>
                    <a:pt x="10059" y="2919"/>
                  </a:lnTo>
                  <a:lnTo>
                    <a:pt x="9986" y="2994"/>
                  </a:lnTo>
                  <a:lnTo>
                    <a:pt x="9986" y="3294"/>
                  </a:lnTo>
                  <a:lnTo>
                    <a:pt x="10284" y="3555"/>
                  </a:lnTo>
                  <a:lnTo>
                    <a:pt x="10651" y="3818"/>
                  </a:lnTo>
                  <a:lnTo>
                    <a:pt x="10949" y="3930"/>
                  </a:lnTo>
                  <a:lnTo>
                    <a:pt x="11243" y="3967"/>
                  </a:lnTo>
                  <a:lnTo>
                    <a:pt x="11541" y="4006"/>
                  </a:lnTo>
                  <a:lnTo>
                    <a:pt x="11909" y="4006"/>
                  </a:lnTo>
                  <a:lnTo>
                    <a:pt x="12279" y="3967"/>
                  </a:lnTo>
                  <a:lnTo>
                    <a:pt x="12577" y="3893"/>
                  </a:lnTo>
                  <a:lnTo>
                    <a:pt x="12944" y="3781"/>
                  </a:lnTo>
                  <a:lnTo>
                    <a:pt x="13242" y="3669"/>
                  </a:lnTo>
                  <a:lnTo>
                    <a:pt x="13834" y="3369"/>
                  </a:lnTo>
                  <a:lnTo>
                    <a:pt x="14423" y="3145"/>
                  </a:lnTo>
                  <a:lnTo>
                    <a:pt x="14943" y="2994"/>
                  </a:lnTo>
                  <a:lnTo>
                    <a:pt x="15313" y="2919"/>
                  </a:lnTo>
                  <a:lnTo>
                    <a:pt x="15535" y="2957"/>
                  </a:lnTo>
                  <a:lnTo>
                    <a:pt x="15681" y="3033"/>
                  </a:lnTo>
                  <a:lnTo>
                    <a:pt x="15829" y="3106"/>
                  </a:lnTo>
                  <a:lnTo>
                    <a:pt x="15829" y="3219"/>
                  </a:lnTo>
                  <a:lnTo>
                    <a:pt x="15902" y="3331"/>
                  </a:lnTo>
                  <a:lnTo>
                    <a:pt x="16051" y="3443"/>
                  </a:lnTo>
                  <a:lnTo>
                    <a:pt x="16200" y="3481"/>
                  </a:lnTo>
                  <a:lnTo>
                    <a:pt x="16422" y="3518"/>
                  </a:lnTo>
                  <a:lnTo>
                    <a:pt x="16716" y="3555"/>
                  </a:lnTo>
                  <a:lnTo>
                    <a:pt x="17014" y="3594"/>
                  </a:lnTo>
                  <a:lnTo>
                    <a:pt x="17309" y="3706"/>
                  </a:lnTo>
                  <a:lnTo>
                    <a:pt x="17606" y="3818"/>
                  </a:lnTo>
                  <a:lnTo>
                    <a:pt x="17752" y="3930"/>
                  </a:lnTo>
                  <a:lnTo>
                    <a:pt x="17828" y="4118"/>
                  </a:lnTo>
                  <a:lnTo>
                    <a:pt x="17752" y="4267"/>
                  </a:lnTo>
                  <a:lnTo>
                    <a:pt x="17606" y="4379"/>
                  </a:lnTo>
                  <a:lnTo>
                    <a:pt x="17309" y="4491"/>
                  </a:lnTo>
                  <a:lnTo>
                    <a:pt x="17014" y="4603"/>
                  </a:lnTo>
                  <a:lnTo>
                    <a:pt x="16716" y="4679"/>
                  </a:lnTo>
                  <a:lnTo>
                    <a:pt x="16422" y="4679"/>
                  </a:lnTo>
                  <a:lnTo>
                    <a:pt x="16127" y="4716"/>
                  </a:lnTo>
                  <a:lnTo>
                    <a:pt x="15681" y="4866"/>
                  </a:lnTo>
                  <a:lnTo>
                    <a:pt x="15164" y="5054"/>
                  </a:lnTo>
                  <a:lnTo>
                    <a:pt x="14721" y="5278"/>
                  </a:lnTo>
                  <a:lnTo>
                    <a:pt x="14202" y="5503"/>
                  </a:lnTo>
                  <a:lnTo>
                    <a:pt x="13685" y="5690"/>
                  </a:lnTo>
                  <a:lnTo>
                    <a:pt x="13315" y="5802"/>
                  </a:lnTo>
                  <a:lnTo>
                    <a:pt x="12944" y="5839"/>
                  </a:lnTo>
                  <a:lnTo>
                    <a:pt x="12577" y="5915"/>
                  </a:lnTo>
                  <a:lnTo>
                    <a:pt x="12057" y="6102"/>
                  </a:lnTo>
                  <a:lnTo>
                    <a:pt x="11316" y="6400"/>
                  </a:lnTo>
                  <a:lnTo>
                    <a:pt x="10578" y="6775"/>
                  </a:lnTo>
                  <a:lnTo>
                    <a:pt x="9543" y="7299"/>
                  </a:lnTo>
                  <a:lnTo>
                    <a:pt x="9172" y="7448"/>
                  </a:lnTo>
                  <a:lnTo>
                    <a:pt x="8729" y="7636"/>
                  </a:lnTo>
                  <a:lnTo>
                    <a:pt x="7766" y="7936"/>
                  </a:lnTo>
                  <a:lnTo>
                    <a:pt x="6879" y="8123"/>
                  </a:lnTo>
                  <a:lnTo>
                    <a:pt x="6436" y="8160"/>
                  </a:lnTo>
                  <a:lnTo>
                    <a:pt x="6065" y="8199"/>
                  </a:lnTo>
                  <a:lnTo>
                    <a:pt x="5327" y="8199"/>
                  </a:lnTo>
                  <a:lnTo>
                    <a:pt x="4662" y="8272"/>
                  </a:lnTo>
                  <a:lnTo>
                    <a:pt x="4143" y="8385"/>
                  </a:lnTo>
                  <a:lnTo>
                    <a:pt x="3772" y="8497"/>
                  </a:lnTo>
                  <a:lnTo>
                    <a:pt x="3550" y="8609"/>
                  </a:lnTo>
                  <a:lnTo>
                    <a:pt x="3329" y="8760"/>
                  </a:lnTo>
                  <a:lnTo>
                    <a:pt x="3180" y="8909"/>
                  </a:lnTo>
                  <a:lnTo>
                    <a:pt x="3180" y="9208"/>
                  </a:lnTo>
                  <a:lnTo>
                    <a:pt x="3329" y="9359"/>
                  </a:lnTo>
                  <a:lnTo>
                    <a:pt x="3772" y="9657"/>
                  </a:lnTo>
                  <a:lnTo>
                    <a:pt x="3994" y="9769"/>
                  </a:lnTo>
                  <a:lnTo>
                    <a:pt x="4291" y="9845"/>
                  </a:lnTo>
                  <a:lnTo>
                    <a:pt x="4662" y="9920"/>
                  </a:lnTo>
                  <a:lnTo>
                    <a:pt x="4884" y="9920"/>
                  </a:lnTo>
                  <a:lnTo>
                    <a:pt x="5251" y="9995"/>
                  </a:lnTo>
                  <a:lnTo>
                    <a:pt x="5698" y="10144"/>
                  </a:lnTo>
                  <a:lnTo>
                    <a:pt x="6287" y="10369"/>
                  </a:lnTo>
                  <a:lnTo>
                    <a:pt x="6955" y="10669"/>
                  </a:lnTo>
                  <a:lnTo>
                    <a:pt x="7544" y="10968"/>
                  </a:lnTo>
                  <a:lnTo>
                    <a:pt x="8136" y="11193"/>
                  </a:lnTo>
                  <a:lnTo>
                    <a:pt x="8580" y="11342"/>
                  </a:lnTo>
                  <a:lnTo>
                    <a:pt x="8950" y="11380"/>
                  </a:lnTo>
                  <a:lnTo>
                    <a:pt x="9394" y="11342"/>
                  </a:lnTo>
                  <a:lnTo>
                    <a:pt x="9837" y="11268"/>
                  </a:lnTo>
                  <a:lnTo>
                    <a:pt x="9986" y="11193"/>
                  </a:lnTo>
                  <a:lnTo>
                    <a:pt x="10357" y="11156"/>
                  </a:lnTo>
                  <a:lnTo>
                    <a:pt x="10800" y="11117"/>
                  </a:lnTo>
                  <a:lnTo>
                    <a:pt x="11763" y="11117"/>
                  </a:lnTo>
                  <a:lnTo>
                    <a:pt x="12650" y="11268"/>
                  </a:lnTo>
                  <a:lnTo>
                    <a:pt x="12944" y="11417"/>
                  </a:lnTo>
                  <a:lnTo>
                    <a:pt x="13242" y="11529"/>
                  </a:lnTo>
                  <a:lnTo>
                    <a:pt x="13536" y="11605"/>
                  </a:lnTo>
                  <a:lnTo>
                    <a:pt x="13834" y="11680"/>
                  </a:lnTo>
                  <a:lnTo>
                    <a:pt x="14129" y="11680"/>
                  </a:lnTo>
                  <a:lnTo>
                    <a:pt x="14423" y="11754"/>
                  </a:lnTo>
                  <a:lnTo>
                    <a:pt x="14870" y="11866"/>
                  </a:lnTo>
                  <a:lnTo>
                    <a:pt x="15386" y="12053"/>
                  </a:lnTo>
                  <a:lnTo>
                    <a:pt x="15829" y="12278"/>
                  </a:lnTo>
                  <a:lnTo>
                    <a:pt x="16349" y="12502"/>
                  </a:lnTo>
                  <a:lnTo>
                    <a:pt x="16865" y="12690"/>
                  </a:lnTo>
                  <a:lnTo>
                    <a:pt x="17309" y="12802"/>
                  </a:lnTo>
                  <a:lnTo>
                    <a:pt x="17606" y="12840"/>
                  </a:lnTo>
                  <a:lnTo>
                    <a:pt x="17828" y="12877"/>
                  </a:lnTo>
                  <a:lnTo>
                    <a:pt x="18198" y="12953"/>
                  </a:lnTo>
                  <a:lnTo>
                    <a:pt x="18493" y="13026"/>
                  </a:lnTo>
                  <a:lnTo>
                    <a:pt x="18715" y="13139"/>
                  </a:lnTo>
                  <a:lnTo>
                    <a:pt x="19009" y="13251"/>
                  </a:lnTo>
                  <a:lnTo>
                    <a:pt x="19307" y="13363"/>
                  </a:lnTo>
                  <a:lnTo>
                    <a:pt x="19602" y="13401"/>
                  </a:lnTo>
                  <a:lnTo>
                    <a:pt x="19899" y="13438"/>
                  </a:lnTo>
                  <a:lnTo>
                    <a:pt x="20194" y="13477"/>
                  </a:lnTo>
                  <a:lnTo>
                    <a:pt x="20491" y="13514"/>
                  </a:lnTo>
                  <a:lnTo>
                    <a:pt x="21081" y="13738"/>
                  </a:lnTo>
                  <a:lnTo>
                    <a:pt x="21302" y="13887"/>
                  </a:lnTo>
                  <a:lnTo>
                    <a:pt x="21451" y="14038"/>
                  </a:lnTo>
                  <a:lnTo>
                    <a:pt x="21600" y="14187"/>
                  </a:lnTo>
                  <a:lnTo>
                    <a:pt x="21600" y="14450"/>
                  </a:lnTo>
                  <a:lnTo>
                    <a:pt x="21451" y="14599"/>
                  </a:lnTo>
                  <a:lnTo>
                    <a:pt x="21302" y="14749"/>
                  </a:lnTo>
                  <a:lnTo>
                    <a:pt x="20859" y="15048"/>
                  </a:lnTo>
                  <a:lnTo>
                    <a:pt x="20637" y="15198"/>
                  </a:lnTo>
                  <a:lnTo>
                    <a:pt x="20491" y="15347"/>
                  </a:lnTo>
                  <a:lnTo>
                    <a:pt x="20491" y="15498"/>
                  </a:lnTo>
                  <a:lnTo>
                    <a:pt x="20416" y="15647"/>
                  </a:lnTo>
                  <a:lnTo>
                    <a:pt x="20121" y="15871"/>
                  </a:lnTo>
                  <a:lnTo>
                    <a:pt x="19750" y="16096"/>
                  </a:lnTo>
                  <a:lnTo>
                    <a:pt x="19307" y="16359"/>
                  </a:lnTo>
                  <a:lnTo>
                    <a:pt x="18864" y="16620"/>
                  </a:lnTo>
                  <a:lnTo>
                    <a:pt x="18493" y="16846"/>
                  </a:lnTo>
                  <a:lnTo>
                    <a:pt x="18271" y="17070"/>
                  </a:lnTo>
                  <a:lnTo>
                    <a:pt x="18198" y="17219"/>
                  </a:lnTo>
                  <a:lnTo>
                    <a:pt x="18050" y="17407"/>
                  </a:lnTo>
                  <a:lnTo>
                    <a:pt x="17828" y="17631"/>
                  </a:lnTo>
                  <a:lnTo>
                    <a:pt x="17457" y="17856"/>
                  </a:lnTo>
                  <a:lnTo>
                    <a:pt x="17014" y="18119"/>
                  </a:lnTo>
                  <a:lnTo>
                    <a:pt x="16571" y="18343"/>
                  </a:lnTo>
                  <a:lnTo>
                    <a:pt x="16200" y="18604"/>
                  </a:lnTo>
                  <a:lnTo>
                    <a:pt x="15829" y="18979"/>
                  </a:lnTo>
                  <a:lnTo>
                    <a:pt x="15757" y="19128"/>
                  </a:lnTo>
                  <a:lnTo>
                    <a:pt x="15608" y="19316"/>
                  </a:lnTo>
                  <a:lnTo>
                    <a:pt x="15313" y="19540"/>
                  </a:lnTo>
                  <a:lnTo>
                    <a:pt x="15016" y="19728"/>
                  </a:lnTo>
                  <a:lnTo>
                    <a:pt x="14645" y="19915"/>
                  </a:lnTo>
                  <a:lnTo>
                    <a:pt x="14350" y="20101"/>
                  </a:lnTo>
                  <a:lnTo>
                    <a:pt x="14202" y="20289"/>
                  </a:lnTo>
                  <a:lnTo>
                    <a:pt x="14129" y="20440"/>
                  </a:lnTo>
                  <a:lnTo>
                    <a:pt x="14202" y="20701"/>
                  </a:lnTo>
                  <a:lnTo>
                    <a:pt x="14278" y="20813"/>
                  </a:lnTo>
                  <a:lnTo>
                    <a:pt x="14423" y="20888"/>
                  </a:lnTo>
                  <a:lnTo>
                    <a:pt x="14499" y="20964"/>
                  </a:lnTo>
                  <a:lnTo>
                    <a:pt x="14645" y="21076"/>
                  </a:lnTo>
                  <a:lnTo>
                    <a:pt x="14721" y="21337"/>
                  </a:lnTo>
                  <a:lnTo>
                    <a:pt x="14645" y="21449"/>
                  </a:lnTo>
                  <a:lnTo>
                    <a:pt x="14499" y="21525"/>
                  </a:lnTo>
                  <a:lnTo>
                    <a:pt x="14350" y="21600"/>
                  </a:lnTo>
                  <a:lnTo>
                    <a:pt x="13834" y="21600"/>
                  </a:lnTo>
                  <a:lnTo>
                    <a:pt x="13536" y="21525"/>
                  </a:lnTo>
                  <a:lnTo>
                    <a:pt x="13242" y="21449"/>
                  </a:lnTo>
                  <a:lnTo>
                    <a:pt x="12944" y="21337"/>
                  </a:lnTo>
                  <a:lnTo>
                    <a:pt x="12722" y="21150"/>
                  </a:lnTo>
                  <a:lnTo>
                    <a:pt x="12577" y="20925"/>
                  </a:lnTo>
                  <a:lnTo>
                    <a:pt x="12428" y="20701"/>
                  </a:lnTo>
                  <a:lnTo>
                    <a:pt x="12428" y="20440"/>
                  </a:lnTo>
                  <a:lnTo>
                    <a:pt x="12352" y="20214"/>
                  </a:lnTo>
                  <a:lnTo>
                    <a:pt x="12206" y="19952"/>
                  </a:lnTo>
                  <a:lnTo>
                    <a:pt x="12057" y="19728"/>
                  </a:lnTo>
                  <a:lnTo>
                    <a:pt x="11836" y="19577"/>
                  </a:lnTo>
                  <a:lnTo>
                    <a:pt x="11687" y="19503"/>
                  </a:lnTo>
                  <a:lnTo>
                    <a:pt x="11614" y="19353"/>
                  </a:lnTo>
                  <a:lnTo>
                    <a:pt x="11392" y="18979"/>
                  </a:lnTo>
                  <a:lnTo>
                    <a:pt x="11316" y="18529"/>
                  </a:lnTo>
                  <a:lnTo>
                    <a:pt x="11243" y="18006"/>
                  </a:lnTo>
                  <a:lnTo>
                    <a:pt x="11243" y="17369"/>
                  </a:lnTo>
                  <a:lnTo>
                    <a:pt x="11095" y="17070"/>
                  </a:lnTo>
                  <a:lnTo>
                    <a:pt x="11022" y="16808"/>
                  </a:lnTo>
                  <a:lnTo>
                    <a:pt x="10800" y="16508"/>
                  </a:lnTo>
                  <a:lnTo>
                    <a:pt x="10578" y="16246"/>
                  </a:lnTo>
                  <a:lnTo>
                    <a:pt x="10357" y="16022"/>
                  </a:lnTo>
                  <a:lnTo>
                    <a:pt x="10059" y="15798"/>
                  </a:lnTo>
                  <a:lnTo>
                    <a:pt x="9837" y="15647"/>
                  </a:lnTo>
                  <a:lnTo>
                    <a:pt x="9248" y="15310"/>
                  </a:lnTo>
                  <a:lnTo>
                    <a:pt x="8802" y="15011"/>
                  </a:lnTo>
                  <a:lnTo>
                    <a:pt x="8507" y="14786"/>
                  </a:lnTo>
                  <a:lnTo>
                    <a:pt x="8358" y="14599"/>
                  </a:lnTo>
                  <a:lnTo>
                    <a:pt x="8285" y="14374"/>
                  </a:lnTo>
                  <a:lnTo>
                    <a:pt x="8212" y="14262"/>
                  </a:lnTo>
                  <a:lnTo>
                    <a:pt x="8064" y="14187"/>
                  </a:lnTo>
                  <a:lnTo>
                    <a:pt x="7991" y="14075"/>
                  </a:lnTo>
                  <a:lnTo>
                    <a:pt x="7842" y="13887"/>
                  </a:lnTo>
                  <a:lnTo>
                    <a:pt x="7842" y="13663"/>
                  </a:lnTo>
                  <a:lnTo>
                    <a:pt x="7766" y="13438"/>
                  </a:lnTo>
                  <a:lnTo>
                    <a:pt x="7842" y="13214"/>
                  </a:lnTo>
                  <a:lnTo>
                    <a:pt x="7842" y="12990"/>
                  </a:lnTo>
                  <a:lnTo>
                    <a:pt x="7991" y="12802"/>
                  </a:lnTo>
                  <a:lnTo>
                    <a:pt x="8064" y="12727"/>
                  </a:lnTo>
                  <a:lnTo>
                    <a:pt x="8212" y="12614"/>
                  </a:lnTo>
                  <a:lnTo>
                    <a:pt x="8285" y="12541"/>
                  </a:lnTo>
                  <a:lnTo>
                    <a:pt x="8358" y="12278"/>
                  </a:lnTo>
                  <a:lnTo>
                    <a:pt x="8285" y="12017"/>
                  </a:lnTo>
                  <a:lnTo>
                    <a:pt x="8212" y="11904"/>
                  </a:lnTo>
                  <a:lnTo>
                    <a:pt x="8064" y="11829"/>
                  </a:lnTo>
                  <a:lnTo>
                    <a:pt x="7915" y="11792"/>
                  </a:lnTo>
                  <a:lnTo>
                    <a:pt x="7693" y="11717"/>
                  </a:lnTo>
                  <a:lnTo>
                    <a:pt x="7177" y="11680"/>
                  </a:lnTo>
                  <a:lnTo>
                    <a:pt x="6879" y="11642"/>
                  </a:lnTo>
                  <a:lnTo>
                    <a:pt x="6436" y="11529"/>
                  </a:lnTo>
                  <a:lnTo>
                    <a:pt x="5992" y="11342"/>
                  </a:lnTo>
                  <a:lnTo>
                    <a:pt x="5473" y="11117"/>
                  </a:lnTo>
                  <a:lnTo>
                    <a:pt x="4957" y="10893"/>
                  </a:lnTo>
                  <a:lnTo>
                    <a:pt x="4513" y="10705"/>
                  </a:lnTo>
                  <a:lnTo>
                    <a:pt x="4070" y="10556"/>
                  </a:lnTo>
                  <a:lnTo>
                    <a:pt x="3772" y="10519"/>
                  </a:lnTo>
                  <a:lnTo>
                    <a:pt x="3405" y="10444"/>
                  </a:lnTo>
                  <a:lnTo>
                    <a:pt x="2812" y="10257"/>
                  </a:lnTo>
                  <a:lnTo>
                    <a:pt x="2144" y="9995"/>
                  </a:lnTo>
                  <a:lnTo>
                    <a:pt x="1406" y="9657"/>
                  </a:lnTo>
                  <a:lnTo>
                    <a:pt x="519" y="9096"/>
                  </a:lnTo>
                  <a:lnTo>
                    <a:pt x="0" y="8760"/>
                  </a:lnTo>
                  <a:lnTo>
                    <a:pt x="0" y="8796"/>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04" name="Google Shape;668;p39"/>
            <p:cNvSpPr/>
            <p:nvPr/>
          </p:nvSpPr>
          <p:spPr>
            <a:xfrm>
              <a:off x="346115" y="113082"/>
              <a:ext cx="159541" cy="87260"/>
            </a:xfrm>
            <a:custGeom>
              <a:avLst/>
              <a:gdLst/>
              <a:ahLst/>
              <a:cxnLst>
                <a:cxn ang="0">
                  <a:pos x="wd2" y="hd2"/>
                </a:cxn>
                <a:cxn ang="5400000">
                  <a:pos x="wd2" y="hd2"/>
                </a:cxn>
                <a:cxn ang="10800000">
                  <a:pos x="wd2" y="hd2"/>
                </a:cxn>
                <a:cxn ang="16200000">
                  <a:pos x="wd2" y="hd2"/>
                </a:cxn>
              </a:cxnLst>
              <a:rect l="0" t="0" r="r" b="b"/>
              <a:pathLst>
                <a:path w="21600" h="21600" extrusionOk="0">
                  <a:moveTo>
                    <a:pt x="12630" y="15230"/>
                  </a:moveTo>
                  <a:lnTo>
                    <a:pt x="12018" y="16061"/>
                  </a:lnTo>
                  <a:lnTo>
                    <a:pt x="11412" y="16891"/>
                  </a:lnTo>
                  <a:lnTo>
                    <a:pt x="10800" y="17175"/>
                  </a:lnTo>
                  <a:lnTo>
                    <a:pt x="10194" y="17448"/>
                  </a:lnTo>
                  <a:lnTo>
                    <a:pt x="9738" y="17448"/>
                  </a:lnTo>
                  <a:lnTo>
                    <a:pt x="9126" y="18006"/>
                  </a:lnTo>
                  <a:lnTo>
                    <a:pt x="8370" y="18836"/>
                  </a:lnTo>
                  <a:lnTo>
                    <a:pt x="7914" y="19666"/>
                  </a:lnTo>
                  <a:lnTo>
                    <a:pt x="7302" y="20497"/>
                  </a:lnTo>
                  <a:lnTo>
                    <a:pt x="6696" y="21054"/>
                  </a:lnTo>
                  <a:lnTo>
                    <a:pt x="6084" y="21600"/>
                  </a:lnTo>
                  <a:lnTo>
                    <a:pt x="4866" y="21600"/>
                  </a:lnTo>
                  <a:lnTo>
                    <a:pt x="4260" y="21054"/>
                  </a:lnTo>
                  <a:lnTo>
                    <a:pt x="3654" y="20497"/>
                  </a:lnTo>
                  <a:lnTo>
                    <a:pt x="3198" y="19666"/>
                  </a:lnTo>
                  <a:lnTo>
                    <a:pt x="2736" y="18563"/>
                  </a:lnTo>
                  <a:lnTo>
                    <a:pt x="2586" y="17448"/>
                  </a:lnTo>
                  <a:lnTo>
                    <a:pt x="2736" y="16345"/>
                  </a:lnTo>
                  <a:lnTo>
                    <a:pt x="3198" y="15230"/>
                  </a:lnTo>
                  <a:lnTo>
                    <a:pt x="3654" y="14127"/>
                  </a:lnTo>
                  <a:lnTo>
                    <a:pt x="3954" y="13012"/>
                  </a:lnTo>
                  <a:lnTo>
                    <a:pt x="4260" y="11909"/>
                  </a:lnTo>
                  <a:lnTo>
                    <a:pt x="4260" y="10806"/>
                  </a:lnTo>
                  <a:lnTo>
                    <a:pt x="4110" y="9134"/>
                  </a:lnTo>
                  <a:lnTo>
                    <a:pt x="3954" y="8303"/>
                  </a:lnTo>
                  <a:lnTo>
                    <a:pt x="3348" y="7200"/>
                  </a:lnTo>
                  <a:lnTo>
                    <a:pt x="2892" y="6927"/>
                  </a:lnTo>
                  <a:lnTo>
                    <a:pt x="1980" y="6643"/>
                  </a:lnTo>
                  <a:lnTo>
                    <a:pt x="912" y="6370"/>
                  </a:lnTo>
                  <a:lnTo>
                    <a:pt x="456" y="5812"/>
                  </a:lnTo>
                  <a:lnTo>
                    <a:pt x="150" y="5539"/>
                  </a:lnTo>
                  <a:lnTo>
                    <a:pt x="0" y="4982"/>
                  </a:lnTo>
                  <a:lnTo>
                    <a:pt x="150" y="4152"/>
                  </a:lnTo>
                  <a:lnTo>
                    <a:pt x="306" y="3321"/>
                  </a:lnTo>
                  <a:lnTo>
                    <a:pt x="762" y="2218"/>
                  </a:lnTo>
                  <a:lnTo>
                    <a:pt x="1068" y="1934"/>
                  </a:lnTo>
                  <a:lnTo>
                    <a:pt x="1674" y="1388"/>
                  </a:lnTo>
                  <a:lnTo>
                    <a:pt x="3198" y="830"/>
                  </a:lnTo>
                  <a:lnTo>
                    <a:pt x="5022" y="273"/>
                  </a:lnTo>
                  <a:lnTo>
                    <a:pt x="7152" y="0"/>
                  </a:lnTo>
                  <a:lnTo>
                    <a:pt x="15672" y="0"/>
                  </a:lnTo>
                  <a:lnTo>
                    <a:pt x="17802" y="273"/>
                  </a:lnTo>
                  <a:lnTo>
                    <a:pt x="19626" y="546"/>
                  </a:lnTo>
                  <a:lnTo>
                    <a:pt x="20844" y="830"/>
                  </a:lnTo>
                  <a:lnTo>
                    <a:pt x="21450" y="1103"/>
                  </a:lnTo>
                  <a:lnTo>
                    <a:pt x="21600" y="1388"/>
                  </a:lnTo>
                  <a:lnTo>
                    <a:pt x="20994" y="3594"/>
                  </a:lnTo>
                  <a:lnTo>
                    <a:pt x="20232" y="5539"/>
                  </a:lnTo>
                  <a:lnTo>
                    <a:pt x="19170" y="7757"/>
                  </a:lnTo>
                  <a:lnTo>
                    <a:pt x="17952" y="9691"/>
                  </a:lnTo>
                  <a:lnTo>
                    <a:pt x="16734" y="11352"/>
                  </a:lnTo>
                  <a:lnTo>
                    <a:pt x="15672" y="12739"/>
                  </a:lnTo>
                  <a:lnTo>
                    <a:pt x="15060" y="13012"/>
                  </a:lnTo>
                  <a:lnTo>
                    <a:pt x="14454" y="13297"/>
                  </a:lnTo>
                  <a:lnTo>
                    <a:pt x="13842" y="13570"/>
                  </a:lnTo>
                  <a:lnTo>
                    <a:pt x="12630" y="1523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05" name="Google Shape;669;p39"/>
            <p:cNvSpPr/>
            <p:nvPr/>
          </p:nvSpPr>
          <p:spPr>
            <a:xfrm>
              <a:off x="768633" y="561828"/>
              <a:ext cx="34834" cy="63779"/>
            </a:xfrm>
            <a:custGeom>
              <a:avLst/>
              <a:gdLst/>
              <a:ahLst/>
              <a:cxnLst>
                <a:cxn ang="0">
                  <a:pos x="wd2" y="hd2"/>
                </a:cxn>
                <a:cxn ang="5400000">
                  <a:pos x="wd2" y="hd2"/>
                </a:cxn>
                <a:cxn ang="10800000">
                  <a:pos x="wd2" y="hd2"/>
                </a:cxn>
                <a:cxn ang="16200000">
                  <a:pos x="wd2" y="hd2"/>
                </a:cxn>
              </a:cxnLst>
              <a:rect l="0" t="0" r="r" b="b"/>
              <a:pathLst>
                <a:path w="21600" h="21600" extrusionOk="0">
                  <a:moveTo>
                    <a:pt x="16708" y="10613"/>
                  </a:moveTo>
                  <a:lnTo>
                    <a:pt x="14619" y="12123"/>
                  </a:lnTo>
                  <a:lnTo>
                    <a:pt x="12531" y="13648"/>
                  </a:lnTo>
                  <a:lnTo>
                    <a:pt x="11129" y="15157"/>
                  </a:lnTo>
                  <a:lnTo>
                    <a:pt x="11129" y="16682"/>
                  </a:lnTo>
                  <a:lnTo>
                    <a:pt x="10442" y="18954"/>
                  </a:lnTo>
                  <a:lnTo>
                    <a:pt x="9041" y="20090"/>
                  </a:lnTo>
                  <a:lnTo>
                    <a:pt x="8354" y="21227"/>
                  </a:lnTo>
                  <a:lnTo>
                    <a:pt x="6952" y="21600"/>
                  </a:lnTo>
                  <a:lnTo>
                    <a:pt x="4177" y="21600"/>
                  </a:lnTo>
                  <a:lnTo>
                    <a:pt x="2775" y="21227"/>
                  </a:lnTo>
                  <a:lnTo>
                    <a:pt x="2088" y="20090"/>
                  </a:lnTo>
                  <a:lnTo>
                    <a:pt x="687" y="18192"/>
                  </a:lnTo>
                  <a:lnTo>
                    <a:pt x="687" y="15920"/>
                  </a:lnTo>
                  <a:lnTo>
                    <a:pt x="0" y="13648"/>
                  </a:lnTo>
                  <a:lnTo>
                    <a:pt x="687" y="10987"/>
                  </a:lnTo>
                  <a:lnTo>
                    <a:pt x="2775" y="8341"/>
                  </a:lnTo>
                  <a:lnTo>
                    <a:pt x="4864" y="5680"/>
                  </a:lnTo>
                  <a:lnTo>
                    <a:pt x="8354" y="3408"/>
                  </a:lnTo>
                  <a:lnTo>
                    <a:pt x="11844" y="1899"/>
                  </a:lnTo>
                  <a:lnTo>
                    <a:pt x="14619" y="763"/>
                  </a:lnTo>
                  <a:lnTo>
                    <a:pt x="17394" y="0"/>
                  </a:lnTo>
                  <a:lnTo>
                    <a:pt x="19483" y="373"/>
                  </a:lnTo>
                  <a:lnTo>
                    <a:pt x="20198" y="1136"/>
                  </a:lnTo>
                  <a:lnTo>
                    <a:pt x="20885" y="2272"/>
                  </a:lnTo>
                  <a:lnTo>
                    <a:pt x="21600" y="4933"/>
                  </a:lnTo>
                  <a:lnTo>
                    <a:pt x="21600" y="6069"/>
                  </a:lnTo>
                  <a:lnTo>
                    <a:pt x="20198" y="7579"/>
                  </a:lnTo>
                  <a:lnTo>
                    <a:pt x="18796" y="9477"/>
                  </a:lnTo>
                  <a:lnTo>
                    <a:pt x="16708" y="10613"/>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06" name="Google Shape;670;p39"/>
            <p:cNvSpPr/>
            <p:nvPr/>
          </p:nvSpPr>
          <p:spPr>
            <a:xfrm>
              <a:off x="483187" y="158940"/>
              <a:ext cx="376428" cy="512571"/>
            </a:xfrm>
            <a:custGeom>
              <a:avLst/>
              <a:gdLst/>
              <a:ahLst/>
              <a:cxnLst>
                <a:cxn ang="0">
                  <a:pos x="wd2" y="hd2"/>
                </a:cxn>
                <a:cxn ang="5400000">
                  <a:pos x="wd2" y="hd2"/>
                </a:cxn>
                <a:cxn ang="10800000">
                  <a:pos x="wd2" y="hd2"/>
                </a:cxn>
                <a:cxn ang="16200000">
                  <a:pos x="wd2" y="hd2"/>
                </a:cxn>
              </a:cxnLst>
              <a:rect l="0" t="0" r="r" b="b"/>
              <a:pathLst>
                <a:path w="21600" h="21600" extrusionOk="0">
                  <a:moveTo>
                    <a:pt x="21600" y="9244"/>
                  </a:moveTo>
                  <a:lnTo>
                    <a:pt x="20117" y="9103"/>
                  </a:lnTo>
                  <a:lnTo>
                    <a:pt x="19281" y="9008"/>
                  </a:lnTo>
                  <a:lnTo>
                    <a:pt x="18892" y="8913"/>
                  </a:lnTo>
                  <a:lnTo>
                    <a:pt x="18765" y="8867"/>
                  </a:lnTo>
                  <a:lnTo>
                    <a:pt x="18571" y="8820"/>
                  </a:lnTo>
                  <a:lnTo>
                    <a:pt x="18119" y="8772"/>
                  </a:lnTo>
                  <a:lnTo>
                    <a:pt x="17862" y="8725"/>
                  </a:lnTo>
                  <a:lnTo>
                    <a:pt x="17602" y="8630"/>
                  </a:lnTo>
                  <a:lnTo>
                    <a:pt x="17346" y="8537"/>
                  </a:lnTo>
                  <a:lnTo>
                    <a:pt x="17086" y="8396"/>
                  </a:lnTo>
                  <a:lnTo>
                    <a:pt x="16893" y="8253"/>
                  </a:lnTo>
                  <a:lnTo>
                    <a:pt x="16700" y="8160"/>
                  </a:lnTo>
                  <a:lnTo>
                    <a:pt x="16506" y="8160"/>
                  </a:lnTo>
                  <a:lnTo>
                    <a:pt x="16379" y="8206"/>
                  </a:lnTo>
                  <a:lnTo>
                    <a:pt x="16313" y="8301"/>
                  </a:lnTo>
                  <a:lnTo>
                    <a:pt x="16313" y="8442"/>
                  </a:lnTo>
                  <a:lnTo>
                    <a:pt x="16443" y="8584"/>
                  </a:lnTo>
                  <a:lnTo>
                    <a:pt x="16636" y="8772"/>
                  </a:lnTo>
                  <a:lnTo>
                    <a:pt x="16829" y="8913"/>
                  </a:lnTo>
                  <a:lnTo>
                    <a:pt x="17086" y="9008"/>
                  </a:lnTo>
                  <a:lnTo>
                    <a:pt x="17409" y="9103"/>
                  </a:lnTo>
                  <a:lnTo>
                    <a:pt x="17602" y="9103"/>
                  </a:lnTo>
                  <a:lnTo>
                    <a:pt x="17862" y="9149"/>
                  </a:lnTo>
                  <a:lnTo>
                    <a:pt x="18119" y="9244"/>
                  </a:lnTo>
                  <a:lnTo>
                    <a:pt x="18378" y="9339"/>
                  </a:lnTo>
                  <a:lnTo>
                    <a:pt x="18635" y="9480"/>
                  </a:lnTo>
                  <a:lnTo>
                    <a:pt x="18698" y="9573"/>
                  </a:lnTo>
                  <a:lnTo>
                    <a:pt x="18765" y="9668"/>
                  </a:lnTo>
                  <a:lnTo>
                    <a:pt x="18698" y="9951"/>
                  </a:lnTo>
                  <a:lnTo>
                    <a:pt x="18442" y="10282"/>
                  </a:lnTo>
                  <a:lnTo>
                    <a:pt x="18119" y="10611"/>
                  </a:lnTo>
                  <a:lnTo>
                    <a:pt x="17669" y="10894"/>
                  </a:lnTo>
                  <a:lnTo>
                    <a:pt x="17282" y="11130"/>
                  </a:lnTo>
                  <a:lnTo>
                    <a:pt x="16893" y="11272"/>
                  </a:lnTo>
                  <a:lnTo>
                    <a:pt x="16636" y="11320"/>
                  </a:lnTo>
                  <a:lnTo>
                    <a:pt x="16183" y="11366"/>
                  </a:lnTo>
                  <a:lnTo>
                    <a:pt x="15990" y="11413"/>
                  </a:lnTo>
                  <a:lnTo>
                    <a:pt x="15863" y="11508"/>
                  </a:lnTo>
                  <a:lnTo>
                    <a:pt x="15733" y="11554"/>
                  </a:lnTo>
                  <a:lnTo>
                    <a:pt x="15604" y="11603"/>
                  </a:lnTo>
                  <a:lnTo>
                    <a:pt x="15477" y="11554"/>
                  </a:lnTo>
                  <a:lnTo>
                    <a:pt x="15347" y="11508"/>
                  </a:lnTo>
                  <a:lnTo>
                    <a:pt x="15283" y="11413"/>
                  </a:lnTo>
                  <a:lnTo>
                    <a:pt x="15154" y="11272"/>
                  </a:lnTo>
                  <a:lnTo>
                    <a:pt x="15087" y="10942"/>
                  </a:lnTo>
                  <a:lnTo>
                    <a:pt x="15024" y="10753"/>
                  </a:lnTo>
                  <a:lnTo>
                    <a:pt x="14831" y="10470"/>
                  </a:lnTo>
                  <a:lnTo>
                    <a:pt x="14508" y="10187"/>
                  </a:lnTo>
                  <a:lnTo>
                    <a:pt x="14121" y="9858"/>
                  </a:lnTo>
                  <a:lnTo>
                    <a:pt x="13735" y="9527"/>
                  </a:lnTo>
                  <a:lnTo>
                    <a:pt x="13412" y="9244"/>
                  </a:lnTo>
                  <a:lnTo>
                    <a:pt x="13155" y="8961"/>
                  </a:lnTo>
                  <a:lnTo>
                    <a:pt x="13089" y="8772"/>
                  </a:lnTo>
                  <a:lnTo>
                    <a:pt x="13089" y="8630"/>
                  </a:lnTo>
                  <a:lnTo>
                    <a:pt x="13025" y="8537"/>
                  </a:lnTo>
                  <a:lnTo>
                    <a:pt x="12962" y="8537"/>
                  </a:lnTo>
                  <a:lnTo>
                    <a:pt x="12832" y="8584"/>
                  </a:lnTo>
                  <a:lnTo>
                    <a:pt x="12768" y="8679"/>
                  </a:lnTo>
                  <a:lnTo>
                    <a:pt x="12639" y="8820"/>
                  </a:lnTo>
                  <a:lnTo>
                    <a:pt x="12575" y="9103"/>
                  </a:lnTo>
                  <a:lnTo>
                    <a:pt x="12639" y="9291"/>
                  </a:lnTo>
                  <a:lnTo>
                    <a:pt x="12832" y="9527"/>
                  </a:lnTo>
                  <a:lnTo>
                    <a:pt x="13025" y="9810"/>
                  </a:lnTo>
                  <a:lnTo>
                    <a:pt x="13348" y="10046"/>
                  </a:lnTo>
                  <a:lnTo>
                    <a:pt x="13605" y="10282"/>
                  </a:lnTo>
                  <a:lnTo>
                    <a:pt x="13864" y="10516"/>
                  </a:lnTo>
                  <a:lnTo>
                    <a:pt x="14058" y="10753"/>
                  </a:lnTo>
                  <a:lnTo>
                    <a:pt x="14121" y="10942"/>
                  </a:lnTo>
                  <a:lnTo>
                    <a:pt x="14121" y="11130"/>
                  </a:lnTo>
                  <a:lnTo>
                    <a:pt x="14251" y="11320"/>
                  </a:lnTo>
                  <a:lnTo>
                    <a:pt x="14381" y="11508"/>
                  </a:lnTo>
                  <a:lnTo>
                    <a:pt x="14574" y="11696"/>
                  </a:lnTo>
                  <a:lnTo>
                    <a:pt x="14894" y="11837"/>
                  </a:lnTo>
                  <a:lnTo>
                    <a:pt x="15283" y="11932"/>
                  </a:lnTo>
                  <a:lnTo>
                    <a:pt x="15670" y="12027"/>
                  </a:lnTo>
                  <a:lnTo>
                    <a:pt x="16120" y="12073"/>
                  </a:lnTo>
                  <a:lnTo>
                    <a:pt x="16506" y="12073"/>
                  </a:lnTo>
                  <a:lnTo>
                    <a:pt x="16829" y="12168"/>
                  </a:lnTo>
                  <a:lnTo>
                    <a:pt x="17023" y="12263"/>
                  </a:lnTo>
                  <a:lnTo>
                    <a:pt x="17086" y="12356"/>
                  </a:lnTo>
                  <a:lnTo>
                    <a:pt x="17086" y="12451"/>
                  </a:lnTo>
                  <a:lnTo>
                    <a:pt x="17023" y="12639"/>
                  </a:lnTo>
                  <a:lnTo>
                    <a:pt x="16700" y="13016"/>
                  </a:lnTo>
                  <a:lnTo>
                    <a:pt x="16183" y="13440"/>
                  </a:lnTo>
                  <a:lnTo>
                    <a:pt x="15024" y="14385"/>
                  </a:lnTo>
                  <a:lnTo>
                    <a:pt x="14574" y="14902"/>
                  </a:lnTo>
                  <a:lnTo>
                    <a:pt x="14185" y="15375"/>
                  </a:lnTo>
                  <a:lnTo>
                    <a:pt x="14121" y="15562"/>
                  </a:lnTo>
                  <a:lnTo>
                    <a:pt x="14121" y="16035"/>
                  </a:lnTo>
                  <a:lnTo>
                    <a:pt x="14185" y="16318"/>
                  </a:lnTo>
                  <a:lnTo>
                    <a:pt x="14251" y="16507"/>
                  </a:lnTo>
                  <a:lnTo>
                    <a:pt x="14381" y="16649"/>
                  </a:lnTo>
                  <a:lnTo>
                    <a:pt x="14444" y="16742"/>
                  </a:lnTo>
                  <a:lnTo>
                    <a:pt x="14508" y="16883"/>
                  </a:lnTo>
                  <a:lnTo>
                    <a:pt x="14574" y="17214"/>
                  </a:lnTo>
                  <a:lnTo>
                    <a:pt x="14508" y="17402"/>
                  </a:lnTo>
                  <a:lnTo>
                    <a:pt x="14251" y="17733"/>
                  </a:lnTo>
                  <a:lnTo>
                    <a:pt x="13864" y="18111"/>
                  </a:lnTo>
                  <a:lnTo>
                    <a:pt x="13348" y="18486"/>
                  </a:lnTo>
                  <a:lnTo>
                    <a:pt x="12832" y="18864"/>
                  </a:lnTo>
                  <a:lnTo>
                    <a:pt x="12445" y="19242"/>
                  </a:lnTo>
                  <a:lnTo>
                    <a:pt x="12186" y="19573"/>
                  </a:lnTo>
                  <a:lnTo>
                    <a:pt x="12059" y="19760"/>
                  </a:lnTo>
                  <a:lnTo>
                    <a:pt x="11993" y="19997"/>
                  </a:lnTo>
                  <a:lnTo>
                    <a:pt x="11799" y="20279"/>
                  </a:lnTo>
                  <a:lnTo>
                    <a:pt x="11479" y="20562"/>
                  </a:lnTo>
                  <a:lnTo>
                    <a:pt x="11090" y="20893"/>
                  </a:lnTo>
                  <a:lnTo>
                    <a:pt x="10640" y="21176"/>
                  </a:lnTo>
                  <a:lnTo>
                    <a:pt x="10253" y="21410"/>
                  </a:lnTo>
                  <a:lnTo>
                    <a:pt x="9867" y="21554"/>
                  </a:lnTo>
                  <a:lnTo>
                    <a:pt x="9544" y="21600"/>
                  </a:lnTo>
                  <a:lnTo>
                    <a:pt x="9351" y="21600"/>
                  </a:lnTo>
                  <a:lnTo>
                    <a:pt x="9091" y="21505"/>
                  </a:lnTo>
                  <a:lnTo>
                    <a:pt x="8834" y="21410"/>
                  </a:lnTo>
                  <a:lnTo>
                    <a:pt x="8578" y="21269"/>
                  </a:lnTo>
                  <a:lnTo>
                    <a:pt x="8384" y="21081"/>
                  </a:lnTo>
                  <a:lnTo>
                    <a:pt x="8188" y="20893"/>
                  </a:lnTo>
                  <a:lnTo>
                    <a:pt x="8125" y="20703"/>
                  </a:lnTo>
                  <a:lnTo>
                    <a:pt x="8061" y="20516"/>
                  </a:lnTo>
                  <a:lnTo>
                    <a:pt x="7995" y="20185"/>
                  </a:lnTo>
                  <a:lnTo>
                    <a:pt x="7932" y="20043"/>
                  </a:lnTo>
                  <a:lnTo>
                    <a:pt x="7802" y="19948"/>
                  </a:lnTo>
                  <a:lnTo>
                    <a:pt x="7738" y="19855"/>
                  </a:lnTo>
                  <a:lnTo>
                    <a:pt x="7609" y="19714"/>
                  </a:lnTo>
                  <a:lnTo>
                    <a:pt x="7545" y="19431"/>
                  </a:lnTo>
                  <a:lnTo>
                    <a:pt x="7482" y="19100"/>
                  </a:lnTo>
                  <a:lnTo>
                    <a:pt x="7415" y="18959"/>
                  </a:lnTo>
                  <a:lnTo>
                    <a:pt x="7286" y="18864"/>
                  </a:lnTo>
                  <a:lnTo>
                    <a:pt x="7222" y="18723"/>
                  </a:lnTo>
                  <a:lnTo>
                    <a:pt x="7159" y="18535"/>
                  </a:lnTo>
                  <a:lnTo>
                    <a:pt x="7092" y="18252"/>
                  </a:lnTo>
                  <a:lnTo>
                    <a:pt x="7029" y="17921"/>
                  </a:lnTo>
                  <a:lnTo>
                    <a:pt x="7092" y="17638"/>
                  </a:lnTo>
                  <a:lnTo>
                    <a:pt x="7159" y="17356"/>
                  </a:lnTo>
                  <a:lnTo>
                    <a:pt x="7222" y="17168"/>
                  </a:lnTo>
                  <a:lnTo>
                    <a:pt x="7286" y="17024"/>
                  </a:lnTo>
                  <a:lnTo>
                    <a:pt x="7415" y="16931"/>
                  </a:lnTo>
                  <a:lnTo>
                    <a:pt x="7482" y="16790"/>
                  </a:lnTo>
                  <a:lnTo>
                    <a:pt x="7545" y="16459"/>
                  </a:lnTo>
                  <a:lnTo>
                    <a:pt x="7482" y="16271"/>
                  </a:lnTo>
                  <a:lnTo>
                    <a:pt x="7352" y="16035"/>
                  </a:lnTo>
                  <a:lnTo>
                    <a:pt x="7092" y="15799"/>
                  </a:lnTo>
                  <a:lnTo>
                    <a:pt x="6836" y="15562"/>
                  </a:lnTo>
                  <a:lnTo>
                    <a:pt x="6513" y="15280"/>
                  </a:lnTo>
                  <a:lnTo>
                    <a:pt x="6256" y="14951"/>
                  </a:lnTo>
                  <a:lnTo>
                    <a:pt x="6126" y="14573"/>
                  </a:lnTo>
                  <a:lnTo>
                    <a:pt x="6063" y="14244"/>
                  </a:lnTo>
                  <a:lnTo>
                    <a:pt x="6063" y="13959"/>
                  </a:lnTo>
                  <a:lnTo>
                    <a:pt x="5996" y="13676"/>
                  </a:lnTo>
                  <a:lnTo>
                    <a:pt x="5869" y="13489"/>
                  </a:lnTo>
                  <a:lnTo>
                    <a:pt x="5803" y="13347"/>
                  </a:lnTo>
                  <a:lnTo>
                    <a:pt x="5676" y="13252"/>
                  </a:lnTo>
                  <a:lnTo>
                    <a:pt x="5483" y="13206"/>
                  </a:lnTo>
                  <a:lnTo>
                    <a:pt x="5030" y="13158"/>
                  </a:lnTo>
                  <a:lnTo>
                    <a:pt x="4644" y="13206"/>
                  </a:lnTo>
                  <a:lnTo>
                    <a:pt x="4450" y="13252"/>
                  </a:lnTo>
                  <a:lnTo>
                    <a:pt x="4321" y="13347"/>
                  </a:lnTo>
                  <a:lnTo>
                    <a:pt x="4127" y="13440"/>
                  </a:lnTo>
                  <a:lnTo>
                    <a:pt x="3804" y="13489"/>
                  </a:lnTo>
                  <a:lnTo>
                    <a:pt x="3418" y="13535"/>
                  </a:lnTo>
                  <a:lnTo>
                    <a:pt x="3031" y="13535"/>
                  </a:lnTo>
                  <a:lnTo>
                    <a:pt x="2581" y="13489"/>
                  </a:lnTo>
                  <a:lnTo>
                    <a:pt x="2065" y="13299"/>
                  </a:lnTo>
                  <a:lnTo>
                    <a:pt x="1485" y="13065"/>
                  </a:lnTo>
                  <a:lnTo>
                    <a:pt x="1032" y="12782"/>
                  </a:lnTo>
                  <a:lnTo>
                    <a:pt x="839" y="12639"/>
                  </a:lnTo>
                  <a:lnTo>
                    <a:pt x="646" y="12404"/>
                  </a:lnTo>
                  <a:lnTo>
                    <a:pt x="323" y="11837"/>
                  </a:lnTo>
                  <a:lnTo>
                    <a:pt x="130" y="11225"/>
                  </a:lnTo>
                  <a:lnTo>
                    <a:pt x="0" y="10611"/>
                  </a:lnTo>
                  <a:lnTo>
                    <a:pt x="66" y="10282"/>
                  </a:lnTo>
                  <a:lnTo>
                    <a:pt x="130" y="9951"/>
                  </a:lnTo>
                  <a:lnTo>
                    <a:pt x="389" y="9291"/>
                  </a:lnTo>
                  <a:lnTo>
                    <a:pt x="582" y="8961"/>
                  </a:lnTo>
                  <a:lnTo>
                    <a:pt x="776" y="8679"/>
                  </a:lnTo>
                  <a:lnTo>
                    <a:pt x="1032" y="8396"/>
                  </a:lnTo>
                  <a:lnTo>
                    <a:pt x="1289" y="8206"/>
                  </a:lnTo>
                  <a:lnTo>
                    <a:pt x="1806" y="7829"/>
                  </a:lnTo>
                  <a:lnTo>
                    <a:pt x="2322" y="7546"/>
                  </a:lnTo>
                  <a:lnTo>
                    <a:pt x="2774" y="7358"/>
                  </a:lnTo>
                  <a:lnTo>
                    <a:pt x="3031" y="7263"/>
                  </a:lnTo>
                  <a:lnTo>
                    <a:pt x="3484" y="7217"/>
                  </a:lnTo>
                  <a:lnTo>
                    <a:pt x="3677" y="7168"/>
                  </a:lnTo>
                  <a:lnTo>
                    <a:pt x="3804" y="7075"/>
                  </a:lnTo>
                  <a:lnTo>
                    <a:pt x="3998" y="7027"/>
                  </a:lnTo>
                  <a:lnTo>
                    <a:pt x="4257" y="6981"/>
                  </a:lnTo>
                  <a:lnTo>
                    <a:pt x="4644" y="6934"/>
                  </a:lnTo>
                  <a:lnTo>
                    <a:pt x="5483" y="6934"/>
                  </a:lnTo>
                  <a:lnTo>
                    <a:pt x="5933" y="7027"/>
                  </a:lnTo>
                  <a:lnTo>
                    <a:pt x="6256" y="7122"/>
                  </a:lnTo>
                  <a:lnTo>
                    <a:pt x="6579" y="7263"/>
                  </a:lnTo>
                  <a:lnTo>
                    <a:pt x="6772" y="7405"/>
                  </a:lnTo>
                  <a:lnTo>
                    <a:pt x="7029" y="7546"/>
                  </a:lnTo>
                  <a:lnTo>
                    <a:pt x="7352" y="7641"/>
                  </a:lnTo>
                  <a:lnTo>
                    <a:pt x="7545" y="7641"/>
                  </a:lnTo>
                  <a:lnTo>
                    <a:pt x="7995" y="7687"/>
                  </a:lnTo>
                  <a:lnTo>
                    <a:pt x="8188" y="7782"/>
                  </a:lnTo>
                  <a:lnTo>
                    <a:pt x="8318" y="7829"/>
                  </a:lnTo>
                  <a:lnTo>
                    <a:pt x="8448" y="7877"/>
                  </a:lnTo>
                  <a:lnTo>
                    <a:pt x="8578" y="7924"/>
                  </a:lnTo>
                  <a:lnTo>
                    <a:pt x="8705" y="7877"/>
                  </a:lnTo>
                  <a:lnTo>
                    <a:pt x="8834" y="7829"/>
                  </a:lnTo>
                  <a:lnTo>
                    <a:pt x="8964" y="7782"/>
                  </a:lnTo>
                  <a:lnTo>
                    <a:pt x="9157" y="7687"/>
                  </a:lnTo>
                  <a:lnTo>
                    <a:pt x="9544" y="7641"/>
                  </a:lnTo>
                  <a:lnTo>
                    <a:pt x="9994" y="7687"/>
                  </a:lnTo>
                  <a:lnTo>
                    <a:pt x="10187" y="7782"/>
                  </a:lnTo>
                  <a:lnTo>
                    <a:pt x="10317" y="7829"/>
                  </a:lnTo>
                  <a:lnTo>
                    <a:pt x="10510" y="7924"/>
                  </a:lnTo>
                  <a:lnTo>
                    <a:pt x="10770" y="7970"/>
                  </a:lnTo>
                  <a:lnTo>
                    <a:pt x="11156" y="8018"/>
                  </a:lnTo>
                  <a:lnTo>
                    <a:pt x="11993" y="8018"/>
                  </a:lnTo>
                  <a:lnTo>
                    <a:pt x="12382" y="7970"/>
                  </a:lnTo>
                  <a:lnTo>
                    <a:pt x="12639" y="7924"/>
                  </a:lnTo>
                  <a:lnTo>
                    <a:pt x="12832" y="7829"/>
                  </a:lnTo>
                  <a:lnTo>
                    <a:pt x="12962" y="7736"/>
                  </a:lnTo>
                  <a:lnTo>
                    <a:pt x="13025" y="7592"/>
                  </a:lnTo>
                  <a:lnTo>
                    <a:pt x="13089" y="7263"/>
                  </a:lnTo>
                  <a:lnTo>
                    <a:pt x="13089" y="7217"/>
                  </a:lnTo>
                  <a:lnTo>
                    <a:pt x="13025" y="7122"/>
                  </a:lnTo>
                  <a:lnTo>
                    <a:pt x="12768" y="7027"/>
                  </a:lnTo>
                  <a:lnTo>
                    <a:pt x="12445" y="6934"/>
                  </a:lnTo>
                  <a:lnTo>
                    <a:pt x="12059" y="6934"/>
                  </a:lnTo>
                  <a:lnTo>
                    <a:pt x="11672" y="6886"/>
                  </a:lnTo>
                  <a:lnTo>
                    <a:pt x="11220" y="6791"/>
                  </a:lnTo>
                  <a:lnTo>
                    <a:pt x="10833" y="6698"/>
                  </a:lnTo>
                  <a:lnTo>
                    <a:pt x="10576" y="6556"/>
                  </a:lnTo>
                  <a:lnTo>
                    <a:pt x="10317" y="6415"/>
                  </a:lnTo>
                  <a:lnTo>
                    <a:pt x="10060" y="6274"/>
                  </a:lnTo>
                  <a:lnTo>
                    <a:pt x="9801" y="6225"/>
                  </a:lnTo>
                  <a:lnTo>
                    <a:pt x="9544" y="6179"/>
                  </a:lnTo>
                  <a:lnTo>
                    <a:pt x="9351" y="6130"/>
                  </a:lnTo>
                  <a:lnTo>
                    <a:pt x="9091" y="6084"/>
                  </a:lnTo>
                  <a:lnTo>
                    <a:pt x="8578" y="5801"/>
                  </a:lnTo>
                  <a:lnTo>
                    <a:pt x="8384" y="5660"/>
                  </a:lnTo>
                  <a:lnTo>
                    <a:pt x="8125" y="5613"/>
                  </a:lnTo>
                  <a:lnTo>
                    <a:pt x="7932" y="5565"/>
                  </a:lnTo>
                  <a:lnTo>
                    <a:pt x="7802" y="5613"/>
                  </a:lnTo>
                  <a:lnTo>
                    <a:pt x="7675" y="5660"/>
                  </a:lnTo>
                  <a:lnTo>
                    <a:pt x="7482" y="5660"/>
                  </a:lnTo>
                  <a:lnTo>
                    <a:pt x="7286" y="5565"/>
                  </a:lnTo>
                  <a:lnTo>
                    <a:pt x="7029" y="5424"/>
                  </a:lnTo>
                  <a:lnTo>
                    <a:pt x="6836" y="5329"/>
                  </a:lnTo>
                  <a:lnTo>
                    <a:pt x="6642" y="5236"/>
                  </a:lnTo>
                  <a:lnTo>
                    <a:pt x="6319" y="5236"/>
                  </a:lnTo>
                  <a:lnTo>
                    <a:pt x="6190" y="5329"/>
                  </a:lnTo>
                  <a:lnTo>
                    <a:pt x="5996" y="5377"/>
                  </a:lnTo>
                  <a:lnTo>
                    <a:pt x="5546" y="5424"/>
                  </a:lnTo>
                  <a:lnTo>
                    <a:pt x="4900" y="5660"/>
                  </a:lnTo>
                  <a:lnTo>
                    <a:pt x="4450" y="5896"/>
                  </a:lnTo>
                  <a:lnTo>
                    <a:pt x="4064" y="6179"/>
                  </a:lnTo>
                  <a:lnTo>
                    <a:pt x="3611" y="6462"/>
                  </a:lnTo>
                  <a:lnTo>
                    <a:pt x="3161" y="6698"/>
                  </a:lnTo>
                  <a:lnTo>
                    <a:pt x="2838" y="6839"/>
                  </a:lnTo>
                  <a:lnTo>
                    <a:pt x="2515" y="6934"/>
                  </a:lnTo>
                  <a:lnTo>
                    <a:pt x="2128" y="6839"/>
                  </a:lnTo>
                  <a:lnTo>
                    <a:pt x="1935" y="6791"/>
                  </a:lnTo>
                  <a:lnTo>
                    <a:pt x="1806" y="6744"/>
                  </a:lnTo>
                  <a:lnTo>
                    <a:pt x="1678" y="6649"/>
                  </a:lnTo>
                  <a:lnTo>
                    <a:pt x="1612" y="6508"/>
                  </a:lnTo>
                  <a:lnTo>
                    <a:pt x="1549" y="6179"/>
                  </a:lnTo>
                  <a:lnTo>
                    <a:pt x="1612" y="5848"/>
                  </a:lnTo>
                  <a:lnTo>
                    <a:pt x="1678" y="5706"/>
                  </a:lnTo>
                  <a:lnTo>
                    <a:pt x="1806" y="5613"/>
                  </a:lnTo>
                  <a:lnTo>
                    <a:pt x="1935" y="5565"/>
                  </a:lnTo>
                  <a:lnTo>
                    <a:pt x="2258" y="5519"/>
                  </a:lnTo>
                  <a:lnTo>
                    <a:pt x="2645" y="5472"/>
                  </a:lnTo>
                  <a:lnTo>
                    <a:pt x="3031" y="5424"/>
                  </a:lnTo>
                  <a:lnTo>
                    <a:pt x="3418" y="5424"/>
                  </a:lnTo>
                  <a:lnTo>
                    <a:pt x="3741" y="5329"/>
                  </a:lnTo>
                  <a:lnTo>
                    <a:pt x="3934" y="5236"/>
                  </a:lnTo>
                  <a:lnTo>
                    <a:pt x="3998" y="5141"/>
                  </a:lnTo>
                  <a:lnTo>
                    <a:pt x="4064" y="5095"/>
                  </a:lnTo>
                  <a:lnTo>
                    <a:pt x="3934" y="4763"/>
                  </a:lnTo>
                  <a:lnTo>
                    <a:pt x="3870" y="4622"/>
                  </a:lnTo>
                  <a:lnTo>
                    <a:pt x="3804" y="4527"/>
                  </a:lnTo>
                  <a:lnTo>
                    <a:pt x="3677" y="4434"/>
                  </a:lnTo>
                  <a:lnTo>
                    <a:pt x="3677" y="4244"/>
                  </a:lnTo>
                  <a:lnTo>
                    <a:pt x="3804" y="4152"/>
                  </a:lnTo>
                  <a:lnTo>
                    <a:pt x="3934" y="4103"/>
                  </a:lnTo>
                  <a:lnTo>
                    <a:pt x="4127" y="4008"/>
                  </a:lnTo>
                  <a:lnTo>
                    <a:pt x="4514" y="3962"/>
                  </a:lnTo>
                  <a:lnTo>
                    <a:pt x="4773" y="3962"/>
                  </a:lnTo>
                  <a:lnTo>
                    <a:pt x="5030" y="3867"/>
                  </a:lnTo>
                  <a:lnTo>
                    <a:pt x="5287" y="3726"/>
                  </a:lnTo>
                  <a:lnTo>
                    <a:pt x="5546" y="3584"/>
                  </a:lnTo>
                  <a:lnTo>
                    <a:pt x="5740" y="3443"/>
                  </a:lnTo>
                  <a:lnTo>
                    <a:pt x="5933" y="3255"/>
                  </a:lnTo>
                  <a:lnTo>
                    <a:pt x="5996" y="3019"/>
                  </a:lnTo>
                  <a:lnTo>
                    <a:pt x="6063" y="2877"/>
                  </a:lnTo>
                  <a:lnTo>
                    <a:pt x="5996" y="2546"/>
                  </a:lnTo>
                  <a:lnTo>
                    <a:pt x="5869" y="2405"/>
                  </a:lnTo>
                  <a:lnTo>
                    <a:pt x="5803" y="2312"/>
                  </a:lnTo>
                  <a:lnTo>
                    <a:pt x="5803" y="2171"/>
                  </a:lnTo>
                  <a:lnTo>
                    <a:pt x="5996" y="1934"/>
                  </a:lnTo>
                  <a:lnTo>
                    <a:pt x="6319" y="1603"/>
                  </a:lnTo>
                  <a:lnTo>
                    <a:pt x="6836" y="1228"/>
                  </a:lnTo>
                  <a:lnTo>
                    <a:pt x="7092" y="1038"/>
                  </a:lnTo>
                  <a:lnTo>
                    <a:pt x="7482" y="850"/>
                  </a:lnTo>
                  <a:lnTo>
                    <a:pt x="7868" y="709"/>
                  </a:lnTo>
                  <a:lnTo>
                    <a:pt x="8318" y="567"/>
                  </a:lnTo>
                  <a:lnTo>
                    <a:pt x="9221" y="378"/>
                  </a:lnTo>
                  <a:lnTo>
                    <a:pt x="9674" y="331"/>
                  </a:lnTo>
                  <a:lnTo>
                    <a:pt x="10060" y="283"/>
                  </a:lnTo>
                  <a:lnTo>
                    <a:pt x="10897" y="331"/>
                  </a:lnTo>
                  <a:lnTo>
                    <a:pt x="11543" y="331"/>
                  </a:lnTo>
                  <a:lnTo>
                    <a:pt x="12059" y="426"/>
                  </a:lnTo>
                  <a:lnTo>
                    <a:pt x="12316" y="472"/>
                  </a:lnTo>
                  <a:lnTo>
                    <a:pt x="12445" y="519"/>
                  </a:lnTo>
                  <a:lnTo>
                    <a:pt x="12575" y="567"/>
                  </a:lnTo>
                  <a:lnTo>
                    <a:pt x="12702" y="519"/>
                  </a:lnTo>
                  <a:lnTo>
                    <a:pt x="12832" y="472"/>
                  </a:lnTo>
                  <a:lnTo>
                    <a:pt x="13285" y="378"/>
                  </a:lnTo>
                  <a:lnTo>
                    <a:pt x="14314" y="236"/>
                  </a:lnTo>
                  <a:lnTo>
                    <a:pt x="15410" y="48"/>
                  </a:lnTo>
                  <a:lnTo>
                    <a:pt x="1625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grpSp>
        <p:nvGrpSpPr>
          <p:cNvPr id="810" name="Group 11"/>
          <p:cNvGrpSpPr/>
          <p:nvPr/>
        </p:nvGrpSpPr>
        <p:grpSpPr>
          <a:xfrm>
            <a:off x="9203128" y="212368"/>
            <a:ext cx="2733294" cy="1839378"/>
            <a:chOff x="0" y="0"/>
            <a:chExt cx="2733293" cy="1839377"/>
          </a:xfrm>
        </p:grpSpPr>
        <p:pic>
          <p:nvPicPr>
            <p:cNvPr id="808" name="Picture 19" descr="Picture 19"/>
            <p:cNvPicPr>
              <a:picLocks noChangeAspect="1"/>
            </p:cNvPicPr>
            <p:nvPr/>
          </p:nvPicPr>
          <p:blipFill>
            <a:blip r:embed="rId2"/>
            <a:stretch>
              <a:fillRect/>
            </a:stretch>
          </p:blipFill>
          <p:spPr>
            <a:xfrm flipH="1">
              <a:off x="0" y="0"/>
              <a:ext cx="2733294" cy="1839378"/>
            </a:xfrm>
            <a:prstGeom prst="rect">
              <a:avLst/>
            </a:prstGeom>
            <a:ln w="12700" cap="flat">
              <a:noFill/>
              <a:miter lim="400000"/>
            </a:ln>
            <a:effectLst/>
          </p:spPr>
        </p:pic>
        <p:pic>
          <p:nvPicPr>
            <p:cNvPr id="809" name="Picture 20" descr="Picture 20"/>
            <p:cNvPicPr>
              <a:picLocks noChangeAspect="1"/>
            </p:cNvPicPr>
            <p:nvPr/>
          </p:nvPicPr>
          <p:blipFill>
            <a:blip r:embed="rId3"/>
            <a:stretch>
              <a:fillRect/>
            </a:stretch>
          </p:blipFill>
          <p:spPr>
            <a:xfrm>
              <a:off x="23981" y="676489"/>
              <a:ext cx="252007" cy="275057"/>
            </a:xfrm>
            <a:prstGeom prst="rect">
              <a:avLst/>
            </a:prstGeom>
            <a:ln w="12700" cap="flat">
              <a:noFill/>
              <a:miter lim="400000"/>
            </a:ln>
            <a:effectLst/>
          </p:spPr>
        </p:pic>
      </p:grpSp>
      <p:sp>
        <p:nvSpPr>
          <p:cNvPr id="811" name="Text Placeholder 4"/>
          <p:cNvSpPr txBox="1"/>
          <p:nvPr/>
        </p:nvSpPr>
        <p:spPr>
          <a:xfrm>
            <a:off x="1536254" y="865910"/>
            <a:ext cx="6489667"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spcBef>
                <a:spcPts val="1000"/>
              </a:spcBef>
              <a:defRPr sz="3600">
                <a:solidFill>
                  <a:srgbClr val="142D55"/>
                </a:solidFill>
              </a:defRPr>
            </a:pPr>
            <a:r>
              <a:t>QUANTITATIVE FORSCHUNG - </a:t>
            </a:r>
            <a:br/>
            <a:r>
              <a:t>EINE GESCHÄFTSIDEE FINDEN</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Text Placeholder 5"/>
          <p:cNvSpPr txBox="1"/>
          <p:nvPr/>
        </p:nvSpPr>
        <p:spPr>
          <a:xfrm>
            <a:off x="868842" y="4232378"/>
            <a:ext cx="10454316" cy="1872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a:solidFill>
                  <a:srgbClr val="142D55"/>
                </a:solidFill>
              </a:defRPr>
            </a:pPr>
            <a:r>
              <a:rPr dirty="0"/>
              <a:t>Die </a:t>
            </a:r>
            <a:r>
              <a:rPr dirty="0" err="1"/>
              <a:t>Analyse</a:t>
            </a:r>
            <a:r>
              <a:rPr dirty="0"/>
              <a:t> der </a:t>
            </a:r>
            <a:r>
              <a:rPr dirty="0" err="1"/>
              <a:t>Daten</a:t>
            </a:r>
            <a:r>
              <a:rPr dirty="0"/>
              <a:t> </a:t>
            </a:r>
            <a:r>
              <a:rPr dirty="0" err="1"/>
              <a:t>ist</a:t>
            </a:r>
            <a:r>
              <a:rPr dirty="0"/>
              <a:t> der </a:t>
            </a:r>
            <a:r>
              <a:rPr dirty="0" err="1"/>
              <a:t>Punkt</a:t>
            </a:r>
            <a:r>
              <a:rPr dirty="0"/>
              <a:t>, an dem es </a:t>
            </a:r>
            <a:r>
              <a:rPr dirty="0" err="1"/>
              <a:t>interessant</a:t>
            </a:r>
            <a:r>
              <a:rPr dirty="0"/>
              <a:t> </a:t>
            </a:r>
            <a:r>
              <a:rPr dirty="0" err="1"/>
              <a:t>wird</a:t>
            </a:r>
            <a:r>
              <a:rPr dirty="0"/>
              <a:t>. </a:t>
            </a:r>
            <a:r>
              <a:rPr dirty="0" err="1"/>
              <a:t>Bringe</a:t>
            </a:r>
            <a:r>
              <a:rPr dirty="0"/>
              <a:t> die </a:t>
            </a:r>
            <a:r>
              <a:rPr dirty="0" err="1"/>
              <a:t>nützlichen</a:t>
            </a:r>
            <a:r>
              <a:rPr dirty="0"/>
              <a:t> </a:t>
            </a:r>
            <a:r>
              <a:rPr dirty="0" err="1"/>
              <a:t>Informationen</a:t>
            </a:r>
            <a:r>
              <a:rPr dirty="0"/>
              <a:t> </a:t>
            </a:r>
            <a:r>
              <a:rPr dirty="0" err="1"/>
              <a:t>zusammen</a:t>
            </a:r>
            <a:r>
              <a:rPr dirty="0"/>
              <a:t>, </a:t>
            </a:r>
            <a:r>
              <a:rPr dirty="0" err="1"/>
              <a:t>komme</a:t>
            </a:r>
            <a:r>
              <a:rPr dirty="0"/>
              <a:t> </a:t>
            </a:r>
            <a:r>
              <a:rPr dirty="0" err="1"/>
              <a:t>zu</a:t>
            </a:r>
            <a:r>
              <a:rPr dirty="0"/>
              <a:t> </a:t>
            </a:r>
            <a:r>
              <a:rPr dirty="0" err="1"/>
              <a:t>Schlussfolgerungen</a:t>
            </a:r>
            <a:r>
              <a:rPr dirty="0"/>
              <a:t> und </a:t>
            </a:r>
            <a:r>
              <a:rPr dirty="0" err="1"/>
              <a:t>unterstütze</a:t>
            </a:r>
            <a:r>
              <a:rPr dirty="0"/>
              <a:t> die </a:t>
            </a:r>
            <a:r>
              <a:rPr dirty="0" err="1"/>
              <a:t>Entscheidungsfindung</a:t>
            </a:r>
            <a:r>
              <a:rPr dirty="0"/>
              <a:t>. </a:t>
            </a:r>
          </a:p>
          <a:p>
            <a:pPr>
              <a:lnSpc>
                <a:spcPct val="90000"/>
              </a:lnSpc>
              <a:spcBef>
                <a:spcPts val="1000"/>
              </a:spcBef>
              <a:defRPr sz="2400">
                <a:solidFill>
                  <a:srgbClr val="142D55"/>
                </a:solidFill>
              </a:defRPr>
            </a:pPr>
            <a:r>
              <a:rPr dirty="0"/>
              <a:t>Es </a:t>
            </a:r>
            <a:r>
              <a:rPr dirty="0" err="1"/>
              <a:t>ist</a:t>
            </a:r>
            <a:r>
              <a:rPr dirty="0"/>
              <a:t> </a:t>
            </a:r>
            <a:r>
              <a:rPr dirty="0" err="1"/>
              <a:t>eine</a:t>
            </a:r>
            <a:r>
              <a:rPr dirty="0"/>
              <a:t> </a:t>
            </a:r>
            <a:r>
              <a:rPr dirty="0" err="1"/>
              <a:t>gute</a:t>
            </a:r>
            <a:r>
              <a:rPr dirty="0"/>
              <a:t> Idee, </a:t>
            </a:r>
            <a:r>
              <a:rPr dirty="0" err="1"/>
              <a:t>eine</a:t>
            </a:r>
            <a:r>
              <a:rPr dirty="0"/>
              <a:t> </a:t>
            </a:r>
            <a:r>
              <a:rPr dirty="0" err="1"/>
              <a:t>Zusammenfassung</a:t>
            </a:r>
            <a:r>
              <a:rPr dirty="0"/>
              <a:t> </a:t>
            </a:r>
            <a:r>
              <a:rPr lang="de-DE" dirty="0"/>
              <a:t>darüber </a:t>
            </a:r>
            <a:r>
              <a:rPr dirty="0" err="1"/>
              <a:t>zu</a:t>
            </a:r>
            <a:r>
              <a:rPr dirty="0"/>
              <a:t> </a:t>
            </a:r>
            <a:r>
              <a:rPr dirty="0" err="1"/>
              <a:t>erstellen</a:t>
            </a:r>
            <a:r>
              <a:rPr dirty="0"/>
              <a:t>, </a:t>
            </a:r>
            <a:r>
              <a:rPr lang="de-DE" dirty="0"/>
              <a:t>was</a:t>
            </a:r>
            <a:r>
              <a:rPr dirty="0"/>
              <a:t> die </a:t>
            </a:r>
            <a:r>
              <a:rPr dirty="0" err="1"/>
              <a:t>wichtigsten</a:t>
            </a:r>
            <a:r>
              <a:rPr dirty="0"/>
              <a:t> </a:t>
            </a:r>
            <a:r>
              <a:rPr dirty="0" err="1"/>
              <a:t>Ergebnisse</a:t>
            </a:r>
            <a:r>
              <a:rPr dirty="0"/>
              <a:t> </a:t>
            </a:r>
            <a:r>
              <a:rPr lang="de-DE" dirty="0"/>
              <a:t>sind</a:t>
            </a:r>
            <a:r>
              <a:rPr dirty="0"/>
              <a:t> und </a:t>
            </a:r>
            <a:r>
              <a:rPr dirty="0" err="1"/>
              <a:t>wie</a:t>
            </a:r>
            <a:r>
              <a:rPr dirty="0"/>
              <a:t> </a:t>
            </a:r>
            <a:r>
              <a:rPr dirty="0" err="1"/>
              <a:t>dein</a:t>
            </a:r>
            <a:r>
              <a:rPr dirty="0"/>
              <a:t> </a:t>
            </a:r>
            <a:r>
              <a:rPr dirty="0" err="1"/>
              <a:t>Unternehmen</a:t>
            </a:r>
            <a:r>
              <a:rPr dirty="0"/>
              <a:t> </a:t>
            </a:r>
            <a:r>
              <a:rPr lang="de-DE" dirty="0"/>
              <a:t>darauf</a:t>
            </a:r>
            <a:r>
              <a:rPr dirty="0"/>
              <a:t> </a:t>
            </a:r>
            <a:r>
              <a:rPr dirty="0" err="1"/>
              <a:t>reagiert</a:t>
            </a:r>
            <a:r>
              <a:rPr dirty="0"/>
              <a:t>.</a:t>
            </a:r>
          </a:p>
        </p:txBody>
      </p:sp>
      <p:pic>
        <p:nvPicPr>
          <p:cNvPr id="814" name="Picture 6" descr="Picture 6"/>
          <p:cNvPicPr>
            <a:picLocks noChangeAspect="1"/>
          </p:cNvPicPr>
          <p:nvPr/>
        </p:nvPicPr>
        <p:blipFill>
          <a:blip r:embed="rId2"/>
          <a:stretch>
            <a:fillRect/>
          </a:stretch>
        </p:blipFill>
        <p:spPr>
          <a:xfrm>
            <a:off x="112772" y="902632"/>
            <a:ext cx="1155701" cy="1041401"/>
          </a:xfrm>
          <a:prstGeom prst="rect">
            <a:avLst/>
          </a:prstGeom>
          <a:ln w="12700">
            <a:miter lim="400000"/>
          </a:ln>
        </p:spPr>
      </p:pic>
      <p:pic>
        <p:nvPicPr>
          <p:cNvPr id="815" name="Picture 2" descr="Picture 2"/>
          <p:cNvPicPr>
            <a:picLocks noChangeAspect="1"/>
          </p:cNvPicPr>
          <p:nvPr/>
        </p:nvPicPr>
        <p:blipFill>
          <a:blip r:embed="rId3"/>
          <a:stretch>
            <a:fillRect/>
          </a:stretch>
        </p:blipFill>
        <p:spPr>
          <a:xfrm>
            <a:off x="2771521" y="2045560"/>
            <a:ext cx="6648958" cy="2023597"/>
          </a:xfrm>
          <a:prstGeom prst="rect">
            <a:avLst/>
          </a:prstGeom>
          <a:ln w="12700">
            <a:miter lim="400000"/>
          </a:ln>
        </p:spPr>
      </p:pic>
      <p:sp>
        <p:nvSpPr>
          <p:cNvPr id="816" name="Text Placeholder 4"/>
          <p:cNvSpPr txBox="1"/>
          <p:nvPr/>
        </p:nvSpPr>
        <p:spPr>
          <a:xfrm>
            <a:off x="1536254" y="865910"/>
            <a:ext cx="6489667"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defTabSz="877823">
              <a:lnSpc>
                <a:spcPct val="90000"/>
              </a:lnSpc>
              <a:spcBef>
                <a:spcPts val="900"/>
              </a:spcBef>
              <a:defRPr sz="3455">
                <a:solidFill>
                  <a:srgbClr val="142D55"/>
                </a:solidFill>
              </a:defRPr>
            </a:pPr>
            <a:r>
              <a:t>ZIELMARKT ERFORSCHEN &amp; TESTEN  </a:t>
            </a:r>
            <a:br/>
            <a:r>
              <a:rPr>
                <a:solidFill>
                  <a:srgbClr val="C54A9A"/>
                </a:solidFill>
              </a:rPr>
              <a:t>AUSWERTEN DER DATEN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Text Placeholder 4"/>
          <p:cNvSpPr txBox="1">
            <a:spLocks noGrp="1"/>
          </p:cNvSpPr>
          <p:nvPr>
            <p:ph type="body" sz="quarter" idx="1"/>
          </p:nvPr>
        </p:nvSpPr>
        <p:spPr>
          <a:xfrm>
            <a:off x="1540197" y="1056648"/>
            <a:ext cx="5441339" cy="697354"/>
          </a:xfrm>
          <a:prstGeom prst="rect">
            <a:avLst/>
          </a:prstGeom>
        </p:spPr>
        <p:txBody>
          <a:bodyPr anchor="ctr"/>
          <a:lstStyle>
            <a:lvl1pPr>
              <a:spcBef>
                <a:spcPts val="200"/>
              </a:spcBef>
              <a:defRPr>
                <a:solidFill>
                  <a:srgbClr val="C54A9A"/>
                </a:solidFill>
              </a:defRPr>
            </a:lvl1pPr>
          </a:lstStyle>
          <a:p>
            <a:r>
              <a:rPr dirty="0"/>
              <a:t>HAUPTTECHNIKEN</a:t>
            </a:r>
          </a:p>
        </p:txBody>
      </p:sp>
      <p:sp>
        <p:nvSpPr>
          <p:cNvPr id="819" name="Text Placeholder 5"/>
          <p:cNvSpPr>
            <a:spLocks noGrp="1"/>
          </p:cNvSpPr>
          <p:nvPr>
            <p:ph type="body" idx="21"/>
          </p:nvPr>
        </p:nvSpPr>
        <p:spPr>
          <a:xfrm>
            <a:off x="1539050" y="2150952"/>
            <a:ext cx="8930369" cy="39562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spcBef>
                <a:spcPts val="200"/>
              </a:spcBef>
              <a:defRPr b="1">
                <a:solidFill>
                  <a:srgbClr val="C54A9A"/>
                </a:solidFill>
              </a:defRPr>
            </a:pPr>
            <a:r>
              <a:rPr dirty="0" err="1">
                <a:solidFill>
                  <a:srgbClr val="142D55"/>
                </a:solidFill>
              </a:rPr>
              <a:t>Beispiele</a:t>
            </a:r>
            <a:r>
              <a:rPr dirty="0">
                <a:solidFill>
                  <a:srgbClr val="142D55"/>
                </a:solidFill>
              </a:rPr>
              <a:t> </a:t>
            </a:r>
            <a:r>
              <a:rPr dirty="0" err="1">
                <a:solidFill>
                  <a:srgbClr val="142D55"/>
                </a:solidFill>
              </a:rPr>
              <a:t>aus</a:t>
            </a:r>
            <a:r>
              <a:rPr dirty="0">
                <a:solidFill>
                  <a:srgbClr val="142D55"/>
                </a:solidFill>
              </a:rPr>
              <a:t> der </a:t>
            </a:r>
            <a:r>
              <a:rPr dirty="0" err="1">
                <a:solidFill>
                  <a:srgbClr val="C54A9A"/>
                </a:solidFill>
              </a:rPr>
              <a:t>quantitativen</a:t>
            </a:r>
            <a:r>
              <a:rPr dirty="0">
                <a:solidFill>
                  <a:srgbClr val="C54A9A"/>
                </a:solidFill>
              </a:rPr>
              <a:t> </a:t>
            </a:r>
            <a:r>
              <a:rPr dirty="0" err="1">
                <a:solidFill>
                  <a:srgbClr val="C54A9A"/>
                </a:solidFill>
              </a:rPr>
              <a:t>Forschung</a:t>
            </a:r>
            <a:r>
              <a:rPr dirty="0">
                <a:solidFill>
                  <a:srgbClr val="142D55"/>
                </a:solidFill>
              </a:rPr>
              <a:t>:</a:t>
            </a:r>
          </a:p>
          <a:p>
            <a:pPr>
              <a:spcBef>
                <a:spcPts val="200"/>
              </a:spcBef>
              <a:defRPr>
                <a:solidFill>
                  <a:srgbClr val="C54A9A"/>
                </a:solidFill>
              </a:defRPr>
            </a:pPr>
            <a:endParaRPr dirty="0">
              <a:solidFill>
                <a:srgbClr val="142D55"/>
              </a:solidFill>
            </a:endParaRPr>
          </a:p>
          <a:p>
            <a:pPr marL="342900" indent="-342900">
              <a:spcBef>
                <a:spcPts val="200"/>
              </a:spcBef>
              <a:buSzPct val="100000"/>
              <a:buFont typeface="Arial"/>
              <a:buChar char="•"/>
              <a:defRPr>
                <a:solidFill>
                  <a:srgbClr val="C54A9A"/>
                </a:solidFill>
              </a:defRPr>
            </a:pPr>
            <a:r>
              <a:rPr dirty="0"/>
              <a:t>Der </a:t>
            </a:r>
            <a:r>
              <a:rPr dirty="0" err="1"/>
              <a:t>Markt</a:t>
            </a:r>
            <a:r>
              <a:rPr dirty="0"/>
              <a:t> </a:t>
            </a:r>
            <a:r>
              <a:rPr dirty="0" err="1"/>
              <a:t>selbst</a:t>
            </a:r>
            <a:r>
              <a:rPr dirty="0"/>
              <a:t>: </a:t>
            </a:r>
            <a:r>
              <a:rPr dirty="0">
                <a:solidFill>
                  <a:srgbClr val="142D55"/>
                </a:solidFill>
              </a:rPr>
              <a:t>Lese </a:t>
            </a:r>
            <a:r>
              <a:rPr dirty="0" err="1">
                <a:solidFill>
                  <a:srgbClr val="142D55"/>
                </a:solidFill>
              </a:rPr>
              <a:t>über</a:t>
            </a:r>
            <a:r>
              <a:rPr dirty="0">
                <a:solidFill>
                  <a:srgbClr val="142D55"/>
                </a:solidFill>
              </a:rPr>
              <a:t> </a:t>
            </a:r>
            <a:r>
              <a:rPr dirty="0" err="1">
                <a:solidFill>
                  <a:srgbClr val="142D55"/>
                </a:solidFill>
              </a:rPr>
              <a:t>deine</a:t>
            </a:r>
            <a:r>
              <a:rPr dirty="0">
                <a:solidFill>
                  <a:srgbClr val="142D55"/>
                </a:solidFill>
              </a:rPr>
              <a:t> </a:t>
            </a:r>
            <a:r>
              <a:rPr dirty="0" err="1">
                <a:solidFill>
                  <a:srgbClr val="142D55"/>
                </a:solidFill>
              </a:rPr>
              <a:t>Nische</a:t>
            </a:r>
            <a:r>
              <a:rPr dirty="0">
                <a:solidFill>
                  <a:srgbClr val="142D55"/>
                </a:solidFill>
              </a:rPr>
              <a:t> in </a:t>
            </a:r>
            <a:r>
              <a:rPr dirty="0" err="1">
                <a:solidFill>
                  <a:srgbClr val="142D55"/>
                </a:solidFill>
              </a:rPr>
              <a:t>Fachzeitschriften</a:t>
            </a:r>
            <a:r>
              <a:rPr dirty="0">
                <a:solidFill>
                  <a:srgbClr val="142D55"/>
                </a:solidFill>
              </a:rPr>
              <a:t> / </a:t>
            </a:r>
            <a:r>
              <a:rPr dirty="0" err="1">
                <a:solidFill>
                  <a:srgbClr val="142D55"/>
                </a:solidFill>
              </a:rPr>
              <a:t>nationaler</a:t>
            </a:r>
            <a:r>
              <a:rPr dirty="0">
                <a:solidFill>
                  <a:srgbClr val="142D55"/>
                </a:solidFill>
              </a:rPr>
              <a:t> Presse / </a:t>
            </a:r>
            <a:r>
              <a:rPr dirty="0" err="1">
                <a:solidFill>
                  <a:srgbClr val="142D55"/>
                </a:solidFill>
              </a:rPr>
              <a:t>Verbrauchermedien</a:t>
            </a:r>
            <a:r>
              <a:rPr dirty="0">
                <a:solidFill>
                  <a:srgbClr val="142D55"/>
                </a:solidFill>
              </a:rPr>
              <a:t>, </a:t>
            </a:r>
            <a:r>
              <a:rPr dirty="0" err="1">
                <a:solidFill>
                  <a:srgbClr val="142D55"/>
                </a:solidFill>
              </a:rPr>
              <a:t>aber</a:t>
            </a:r>
            <a:r>
              <a:rPr dirty="0">
                <a:solidFill>
                  <a:srgbClr val="142D55"/>
                </a:solidFill>
              </a:rPr>
              <a:t> </a:t>
            </a:r>
            <a:r>
              <a:rPr dirty="0" err="1">
                <a:solidFill>
                  <a:srgbClr val="142D55"/>
                </a:solidFill>
              </a:rPr>
              <a:t>verfolge</a:t>
            </a:r>
            <a:r>
              <a:rPr dirty="0">
                <a:solidFill>
                  <a:srgbClr val="142D55"/>
                </a:solidFill>
              </a:rPr>
              <a:t> </a:t>
            </a:r>
            <a:r>
              <a:rPr lang="de-DE" dirty="0">
                <a:solidFill>
                  <a:srgbClr val="142D55"/>
                </a:solidFill>
              </a:rPr>
              <a:t>die Informationen </a:t>
            </a:r>
            <a:r>
              <a:rPr dirty="0" err="1">
                <a:solidFill>
                  <a:srgbClr val="142D55"/>
                </a:solidFill>
              </a:rPr>
              <a:t>immer</a:t>
            </a:r>
            <a:r>
              <a:rPr dirty="0">
                <a:solidFill>
                  <a:srgbClr val="142D55"/>
                </a:solidFill>
              </a:rPr>
              <a:t> </a:t>
            </a:r>
            <a:r>
              <a:rPr dirty="0" err="1">
                <a:solidFill>
                  <a:srgbClr val="142D55"/>
                </a:solidFill>
              </a:rPr>
              <a:t>zur</a:t>
            </a:r>
            <a:r>
              <a:rPr dirty="0">
                <a:solidFill>
                  <a:srgbClr val="142D55"/>
                </a:solidFill>
              </a:rPr>
              <a:t> </a:t>
            </a:r>
            <a:r>
              <a:rPr dirty="0" err="1">
                <a:solidFill>
                  <a:srgbClr val="142D55"/>
                </a:solidFill>
              </a:rPr>
              <a:t>ursprünglichen</a:t>
            </a:r>
            <a:r>
              <a:rPr dirty="0">
                <a:solidFill>
                  <a:srgbClr val="142D55"/>
                </a:solidFill>
              </a:rPr>
              <a:t> Quelle </a:t>
            </a:r>
            <a:r>
              <a:rPr dirty="0" err="1">
                <a:solidFill>
                  <a:srgbClr val="142D55"/>
                </a:solidFill>
              </a:rPr>
              <a:t>zurück</a:t>
            </a:r>
            <a:r>
              <a:rPr dirty="0">
                <a:solidFill>
                  <a:srgbClr val="142D55"/>
                </a:solidFill>
              </a:rPr>
              <a:t>.</a:t>
            </a:r>
            <a:r>
              <a:rPr dirty="0"/>
              <a:t> </a:t>
            </a:r>
            <a:endParaRPr dirty="0">
              <a:solidFill>
                <a:srgbClr val="142D55"/>
              </a:solidFill>
            </a:endParaRPr>
          </a:p>
          <a:p>
            <a:pPr marL="342900" indent="-342900">
              <a:spcBef>
                <a:spcPts val="200"/>
              </a:spcBef>
              <a:buSzPct val="100000"/>
              <a:buFont typeface="Arial"/>
              <a:buChar char="•"/>
              <a:defRPr>
                <a:solidFill>
                  <a:srgbClr val="C54A9A"/>
                </a:solidFill>
              </a:defRPr>
            </a:pPr>
            <a:r>
              <a:rPr dirty="0" err="1"/>
              <a:t>Branchenverbände</a:t>
            </a:r>
            <a:r>
              <a:rPr lang="de-DE" dirty="0"/>
              <a:t> </a:t>
            </a:r>
            <a:r>
              <a:rPr lang="de-DE" dirty="0">
                <a:solidFill>
                  <a:srgbClr val="142D55"/>
                </a:solidFill>
              </a:rPr>
              <a:t>wie </a:t>
            </a:r>
            <a:r>
              <a:rPr dirty="0">
                <a:solidFill>
                  <a:srgbClr val="142D55"/>
                </a:solidFill>
              </a:rPr>
              <a:t>z. B. </a:t>
            </a:r>
            <a:r>
              <a:rPr dirty="0" err="1">
                <a:solidFill>
                  <a:srgbClr val="142D55"/>
                </a:solidFill>
              </a:rPr>
              <a:t>Lebensmittel</a:t>
            </a:r>
            <a:r>
              <a:rPr dirty="0">
                <a:solidFill>
                  <a:srgbClr val="142D55"/>
                </a:solidFill>
              </a:rPr>
              <a:t>, </a:t>
            </a:r>
            <a:r>
              <a:rPr dirty="0" err="1">
                <a:solidFill>
                  <a:srgbClr val="142D55"/>
                </a:solidFill>
              </a:rPr>
              <a:t>Handwerk</a:t>
            </a:r>
            <a:r>
              <a:rPr dirty="0">
                <a:solidFill>
                  <a:srgbClr val="142D55"/>
                </a:solidFill>
              </a:rPr>
              <a:t> und Design, </a:t>
            </a:r>
            <a:r>
              <a:rPr dirty="0" err="1">
                <a:solidFill>
                  <a:srgbClr val="142D55"/>
                </a:solidFill>
              </a:rPr>
              <a:t>Einzelhandel</a:t>
            </a:r>
            <a:r>
              <a:rPr dirty="0">
                <a:solidFill>
                  <a:srgbClr val="142D55"/>
                </a:solidFill>
              </a:rPr>
              <a:t>, </a:t>
            </a:r>
            <a:r>
              <a:rPr dirty="0" err="1">
                <a:solidFill>
                  <a:srgbClr val="142D55"/>
                </a:solidFill>
              </a:rPr>
              <a:t>Maschinenbau</a:t>
            </a:r>
            <a:r>
              <a:rPr dirty="0">
                <a:solidFill>
                  <a:srgbClr val="142D55"/>
                </a:solidFill>
              </a:rPr>
              <a:t> - auf </a:t>
            </a:r>
            <a:r>
              <a:rPr dirty="0" err="1">
                <a:solidFill>
                  <a:srgbClr val="142D55"/>
                </a:solidFill>
              </a:rPr>
              <a:t>regionaler</a:t>
            </a:r>
            <a:r>
              <a:rPr dirty="0">
                <a:solidFill>
                  <a:srgbClr val="142D55"/>
                </a:solidFill>
              </a:rPr>
              <a:t> und </a:t>
            </a:r>
            <a:r>
              <a:rPr dirty="0" err="1">
                <a:solidFill>
                  <a:srgbClr val="142D55"/>
                </a:solidFill>
              </a:rPr>
              <a:t>staatlicher</a:t>
            </a:r>
            <a:r>
              <a:rPr dirty="0">
                <a:solidFill>
                  <a:srgbClr val="142D55"/>
                </a:solidFill>
              </a:rPr>
              <a:t> Ebene </a:t>
            </a:r>
            <a:r>
              <a:rPr dirty="0" err="1">
                <a:solidFill>
                  <a:srgbClr val="142D55"/>
                </a:solidFill>
              </a:rPr>
              <a:t>auch</a:t>
            </a:r>
            <a:r>
              <a:rPr dirty="0">
                <a:solidFill>
                  <a:srgbClr val="142D55"/>
                </a:solidFill>
              </a:rPr>
              <a:t> </a:t>
            </a:r>
            <a:r>
              <a:rPr dirty="0" err="1">
                <a:solidFill>
                  <a:srgbClr val="142D55"/>
                </a:solidFill>
              </a:rPr>
              <a:t>Branchenverbände</a:t>
            </a:r>
            <a:r>
              <a:rPr dirty="0">
                <a:solidFill>
                  <a:srgbClr val="142D55"/>
                </a:solidFill>
              </a:rPr>
              <a:t> </a:t>
            </a:r>
            <a:r>
              <a:rPr dirty="0" err="1">
                <a:solidFill>
                  <a:srgbClr val="142D55"/>
                </a:solidFill>
              </a:rPr>
              <a:t>für</a:t>
            </a:r>
            <a:r>
              <a:rPr dirty="0">
                <a:solidFill>
                  <a:srgbClr val="142D55"/>
                </a:solidFill>
              </a:rPr>
              <a:t> die Branche, auf die du dich </a:t>
            </a:r>
            <a:r>
              <a:rPr dirty="0" err="1">
                <a:solidFill>
                  <a:srgbClr val="142D55"/>
                </a:solidFill>
              </a:rPr>
              <a:t>konzentrierst</a:t>
            </a:r>
            <a:r>
              <a:rPr dirty="0">
                <a:solidFill>
                  <a:srgbClr val="142D55"/>
                </a:solidFill>
              </a:rPr>
              <a:t>.</a:t>
            </a:r>
          </a:p>
          <a:p>
            <a:pPr marL="342900" indent="-342900">
              <a:spcBef>
                <a:spcPts val="200"/>
              </a:spcBef>
              <a:buSzPct val="100000"/>
              <a:buFont typeface="Arial"/>
              <a:buChar char="•"/>
            </a:pPr>
            <a:r>
              <a:rPr dirty="0">
                <a:solidFill>
                  <a:srgbClr val="C54A9A"/>
                </a:solidFill>
              </a:rPr>
              <a:t>Google: </a:t>
            </a:r>
            <a:r>
              <a:rPr dirty="0" err="1"/>
              <a:t>Kann</a:t>
            </a:r>
            <a:r>
              <a:rPr dirty="0"/>
              <a:t> dich </a:t>
            </a:r>
            <a:r>
              <a:rPr dirty="0" err="1"/>
              <a:t>zu</a:t>
            </a:r>
            <a:r>
              <a:rPr dirty="0"/>
              <a:t> </a:t>
            </a:r>
            <a:r>
              <a:rPr dirty="0" err="1"/>
              <a:t>Marktforschungsberichten</a:t>
            </a:r>
            <a:r>
              <a:rPr dirty="0"/>
              <a:t> </a:t>
            </a:r>
            <a:r>
              <a:rPr dirty="0" err="1"/>
              <a:t>wie</a:t>
            </a:r>
            <a:r>
              <a:rPr dirty="0"/>
              <a:t> Mintel </a:t>
            </a:r>
            <a:r>
              <a:rPr dirty="0" err="1"/>
              <a:t>oder</a:t>
            </a:r>
            <a:r>
              <a:rPr dirty="0"/>
              <a:t> </a:t>
            </a:r>
            <a:r>
              <a:rPr dirty="0" err="1"/>
              <a:t>Foresster</a:t>
            </a:r>
            <a:r>
              <a:rPr dirty="0"/>
              <a:t> </a:t>
            </a:r>
            <a:r>
              <a:rPr dirty="0" err="1"/>
              <a:t>führen</a:t>
            </a:r>
            <a:r>
              <a:rPr dirty="0"/>
              <a:t>.</a:t>
            </a:r>
          </a:p>
        </p:txBody>
      </p:sp>
      <p:grpSp>
        <p:nvGrpSpPr>
          <p:cNvPr id="826" name="Google Shape;664;p39"/>
          <p:cNvGrpSpPr/>
          <p:nvPr/>
        </p:nvGrpSpPr>
        <p:grpSpPr>
          <a:xfrm>
            <a:off x="145064" y="993608"/>
            <a:ext cx="862937" cy="859492"/>
            <a:chOff x="46" y="46"/>
            <a:chExt cx="862936" cy="859490"/>
          </a:xfrm>
        </p:grpSpPr>
        <p:sp>
          <p:nvSpPr>
            <p:cNvPr id="820" name="Google Shape;665;p39"/>
            <p:cNvSpPr/>
            <p:nvPr/>
          </p:nvSpPr>
          <p:spPr>
            <a:xfrm>
              <a:off x="46" y="46"/>
              <a:ext cx="862937" cy="8594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238" y="28"/>
                  </a:lnTo>
                  <a:lnTo>
                    <a:pt x="9703" y="57"/>
                  </a:lnTo>
                  <a:lnTo>
                    <a:pt x="9168" y="141"/>
                  </a:lnTo>
                  <a:lnTo>
                    <a:pt x="8635" y="225"/>
                  </a:lnTo>
                  <a:lnTo>
                    <a:pt x="8100" y="337"/>
                  </a:lnTo>
                  <a:lnTo>
                    <a:pt x="7594" y="506"/>
                  </a:lnTo>
                  <a:lnTo>
                    <a:pt x="7087" y="674"/>
                  </a:lnTo>
                  <a:lnTo>
                    <a:pt x="6609" y="844"/>
                  </a:lnTo>
                  <a:lnTo>
                    <a:pt x="6131" y="1068"/>
                  </a:lnTo>
                  <a:lnTo>
                    <a:pt x="5653" y="1322"/>
                  </a:lnTo>
                  <a:lnTo>
                    <a:pt x="5203" y="1575"/>
                  </a:lnTo>
                  <a:lnTo>
                    <a:pt x="4753" y="1856"/>
                  </a:lnTo>
                  <a:lnTo>
                    <a:pt x="4331" y="2165"/>
                  </a:lnTo>
                  <a:lnTo>
                    <a:pt x="3937" y="2475"/>
                  </a:lnTo>
                  <a:lnTo>
                    <a:pt x="3543" y="2812"/>
                  </a:lnTo>
                  <a:lnTo>
                    <a:pt x="3178" y="3178"/>
                  </a:lnTo>
                  <a:lnTo>
                    <a:pt x="2812" y="3544"/>
                  </a:lnTo>
                  <a:lnTo>
                    <a:pt x="2475" y="3938"/>
                  </a:lnTo>
                  <a:lnTo>
                    <a:pt x="2165" y="4332"/>
                  </a:lnTo>
                  <a:lnTo>
                    <a:pt x="1856" y="4753"/>
                  </a:lnTo>
                  <a:lnTo>
                    <a:pt x="1575" y="5203"/>
                  </a:lnTo>
                  <a:lnTo>
                    <a:pt x="1321" y="5653"/>
                  </a:lnTo>
                  <a:lnTo>
                    <a:pt x="1068" y="6131"/>
                  </a:lnTo>
                  <a:lnTo>
                    <a:pt x="843" y="6609"/>
                  </a:lnTo>
                  <a:lnTo>
                    <a:pt x="674" y="7087"/>
                  </a:lnTo>
                  <a:lnTo>
                    <a:pt x="506" y="7594"/>
                  </a:lnTo>
                  <a:lnTo>
                    <a:pt x="337" y="8100"/>
                  </a:lnTo>
                  <a:lnTo>
                    <a:pt x="225" y="8634"/>
                  </a:lnTo>
                  <a:lnTo>
                    <a:pt x="141" y="9169"/>
                  </a:lnTo>
                  <a:lnTo>
                    <a:pt x="55" y="9702"/>
                  </a:lnTo>
                  <a:lnTo>
                    <a:pt x="28" y="10237"/>
                  </a:lnTo>
                  <a:lnTo>
                    <a:pt x="0" y="10799"/>
                  </a:lnTo>
                  <a:lnTo>
                    <a:pt x="28" y="11362"/>
                  </a:lnTo>
                  <a:lnTo>
                    <a:pt x="55" y="11896"/>
                  </a:lnTo>
                  <a:lnTo>
                    <a:pt x="141" y="12431"/>
                  </a:lnTo>
                  <a:lnTo>
                    <a:pt x="225" y="12966"/>
                  </a:lnTo>
                  <a:lnTo>
                    <a:pt x="337" y="13499"/>
                  </a:lnTo>
                  <a:lnTo>
                    <a:pt x="506" y="14006"/>
                  </a:lnTo>
                  <a:lnTo>
                    <a:pt x="674" y="14512"/>
                  </a:lnTo>
                  <a:lnTo>
                    <a:pt x="843" y="14990"/>
                  </a:lnTo>
                  <a:lnTo>
                    <a:pt x="1068" y="15468"/>
                  </a:lnTo>
                  <a:lnTo>
                    <a:pt x="1321" y="15946"/>
                  </a:lnTo>
                  <a:lnTo>
                    <a:pt x="1575" y="16397"/>
                  </a:lnTo>
                  <a:lnTo>
                    <a:pt x="1856" y="16847"/>
                  </a:lnTo>
                  <a:lnTo>
                    <a:pt x="2165" y="17268"/>
                  </a:lnTo>
                  <a:lnTo>
                    <a:pt x="2475" y="17662"/>
                  </a:lnTo>
                  <a:lnTo>
                    <a:pt x="2812" y="18056"/>
                  </a:lnTo>
                  <a:lnTo>
                    <a:pt x="3178" y="18421"/>
                  </a:lnTo>
                  <a:lnTo>
                    <a:pt x="3543" y="18787"/>
                  </a:lnTo>
                  <a:lnTo>
                    <a:pt x="3937" y="19124"/>
                  </a:lnTo>
                  <a:lnTo>
                    <a:pt x="4331" y="19434"/>
                  </a:lnTo>
                  <a:lnTo>
                    <a:pt x="4753" y="19743"/>
                  </a:lnTo>
                  <a:lnTo>
                    <a:pt x="5203" y="20025"/>
                  </a:lnTo>
                  <a:lnTo>
                    <a:pt x="5653" y="20278"/>
                  </a:lnTo>
                  <a:lnTo>
                    <a:pt x="6131" y="20531"/>
                  </a:lnTo>
                  <a:lnTo>
                    <a:pt x="6609" y="20756"/>
                  </a:lnTo>
                  <a:lnTo>
                    <a:pt x="7087" y="20924"/>
                  </a:lnTo>
                  <a:lnTo>
                    <a:pt x="7594" y="21093"/>
                  </a:lnTo>
                  <a:lnTo>
                    <a:pt x="8100" y="21262"/>
                  </a:lnTo>
                  <a:lnTo>
                    <a:pt x="8635" y="21375"/>
                  </a:lnTo>
                  <a:lnTo>
                    <a:pt x="9168" y="21459"/>
                  </a:lnTo>
                  <a:lnTo>
                    <a:pt x="9703" y="21543"/>
                  </a:lnTo>
                  <a:lnTo>
                    <a:pt x="10238" y="21571"/>
                  </a:lnTo>
                  <a:lnTo>
                    <a:pt x="10800" y="21600"/>
                  </a:lnTo>
                  <a:lnTo>
                    <a:pt x="11362" y="21571"/>
                  </a:lnTo>
                  <a:lnTo>
                    <a:pt x="11897" y="21543"/>
                  </a:lnTo>
                  <a:lnTo>
                    <a:pt x="12432" y="21459"/>
                  </a:lnTo>
                  <a:lnTo>
                    <a:pt x="12965" y="21375"/>
                  </a:lnTo>
                  <a:lnTo>
                    <a:pt x="13500" y="21262"/>
                  </a:lnTo>
                  <a:lnTo>
                    <a:pt x="14007" y="21093"/>
                  </a:lnTo>
                  <a:lnTo>
                    <a:pt x="14513" y="20924"/>
                  </a:lnTo>
                  <a:lnTo>
                    <a:pt x="14991" y="20756"/>
                  </a:lnTo>
                  <a:lnTo>
                    <a:pt x="15469" y="20531"/>
                  </a:lnTo>
                  <a:lnTo>
                    <a:pt x="15947" y="20278"/>
                  </a:lnTo>
                  <a:lnTo>
                    <a:pt x="16397" y="20025"/>
                  </a:lnTo>
                  <a:lnTo>
                    <a:pt x="16847" y="19743"/>
                  </a:lnTo>
                  <a:lnTo>
                    <a:pt x="17269" y="19434"/>
                  </a:lnTo>
                  <a:lnTo>
                    <a:pt x="17663" y="19124"/>
                  </a:lnTo>
                  <a:lnTo>
                    <a:pt x="18057" y="18787"/>
                  </a:lnTo>
                  <a:lnTo>
                    <a:pt x="18422" y="18421"/>
                  </a:lnTo>
                  <a:lnTo>
                    <a:pt x="18788" y="18056"/>
                  </a:lnTo>
                  <a:lnTo>
                    <a:pt x="19125" y="17662"/>
                  </a:lnTo>
                  <a:lnTo>
                    <a:pt x="19435" y="17268"/>
                  </a:lnTo>
                  <a:lnTo>
                    <a:pt x="19744" y="16847"/>
                  </a:lnTo>
                  <a:lnTo>
                    <a:pt x="20025" y="16397"/>
                  </a:lnTo>
                  <a:lnTo>
                    <a:pt x="20279" y="15946"/>
                  </a:lnTo>
                  <a:lnTo>
                    <a:pt x="20532" y="15468"/>
                  </a:lnTo>
                  <a:lnTo>
                    <a:pt x="20757" y="14990"/>
                  </a:lnTo>
                  <a:lnTo>
                    <a:pt x="20926" y="14512"/>
                  </a:lnTo>
                  <a:lnTo>
                    <a:pt x="21094" y="14006"/>
                  </a:lnTo>
                  <a:lnTo>
                    <a:pt x="21263" y="13499"/>
                  </a:lnTo>
                  <a:lnTo>
                    <a:pt x="21376" y="12966"/>
                  </a:lnTo>
                  <a:lnTo>
                    <a:pt x="21545" y="11896"/>
                  </a:lnTo>
                  <a:lnTo>
                    <a:pt x="21572" y="11362"/>
                  </a:lnTo>
                  <a:lnTo>
                    <a:pt x="21600" y="10799"/>
                  </a:lnTo>
                  <a:lnTo>
                    <a:pt x="21572" y="10237"/>
                  </a:lnTo>
                  <a:lnTo>
                    <a:pt x="21545" y="9702"/>
                  </a:lnTo>
                  <a:lnTo>
                    <a:pt x="21460" y="9169"/>
                  </a:lnTo>
                  <a:lnTo>
                    <a:pt x="21376" y="8634"/>
                  </a:lnTo>
                  <a:lnTo>
                    <a:pt x="21263" y="8100"/>
                  </a:lnTo>
                  <a:lnTo>
                    <a:pt x="21094" y="7594"/>
                  </a:lnTo>
                  <a:lnTo>
                    <a:pt x="20926" y="7087"/>
                  </a:lnTo>
                  <a:lnTo>
                    <a:pt x="20757" y="6609"/>
                  </a:lnTo>
                  <a:lnTo>
                    <a:pt x="20532" y="6131"/>
                  </a:lnTo>
                  <a:lnTo>
                    <a:pt x="20279" y="5653"/>
                  </a:lnTo>
                  <a:lnTo>
                    <a:pt x="20025" y="5203"/>
                  </a:lnTo>
                  <a:lnTo>
                    <a:pt x="19744" y="4753"/>
                  </a:lnTo>
                  <a:lnTo>
                    <a:pt x="19435" y="4332"/>
                  </a:lnTo>
                  <a:lnTo>
                    <a:pt x="19125" y="3938"/>
                  </a:lnTo>
                  <a:lnTo>
                    <a:pt x="18788" y="3544"/>
                  </a:lnTo>
                  <a:lnTo>
                    <a:pt x="18422" y="3178"/>
                  </a:lnTo>
                  <a:lnTo>
                    <a:pt x="18057" y="2812"/>
                  </a:lnTo>
                  <a:lnTo>
                    <a:pt x="17663" y="2475"/>
                  </a:lnTo>
                  <a:lnTo>
                    <a:pt x="17269" y="2165"/>
                  </a:lnTo>
                  <a:lnTo>
                    <a:pt x="16847" y="1856"/>
                  </a:lnTo>
                  <a:lnTo>
                    <a:pt x="16397" y="1575"/>
                  </a:lnTo>
                  <a:lnTo>
                    <a:pt x="15947" y="1322"/>
                  </a:lnTo>
                  <a:lnTo>
                    <a:pt x="15469" y="1068"/>
                  </a:lnTo>
                  <a:lnTo>
                    <a:pt x="14991" y="844"/>
                  </a:lnTo>
                  <a:lnTo>
                    <a:pt x="14513" y="674"/>
                  </a:lnTo>
                  <a:lnTo>
                    <a:pt x="14007" y="506"/>
                  </a:lnTo>
                  <a:lnTo>
                    <a:pt x="13500" y="337"/>
                  </a:lnTo>
                  <a:lnTo>
                    <a:pt x="12965" y="225"/>
                  </a:lnTo>
                  <a:lnTo>
                    <a:pt x="12432" y="141"/>
                  </a:lnTo>
                  <a:lnTo>
                    <a:pt x="11897" y="57"/>
                  </a:lnTo>
                  <a:lnTo>
                    <a:pt x="11362" y="28"/>
                  </a:lnTo>
                  <a:lnTo>
                    <a:pt x="1080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21" name="Google Shape;666;p39"/>
            <p:cNvSpPr/>
            <p:nvPr/>
          </p:nvSpPr>
          <p:spPr>
            <a:xfrm>
              <a:off x="500073" y="218261"/>
              <a:ext cx="35941" cy="34693"/>
            </a:xfrm>
            <a:custGeom>
              <a:avLst/>
              <a:gdLst/>
              <a:ahLst/>
              <a:cxnLst>
                <a:cxn ang="0">
                  <a:pos x="wd2" y="hd2"/>
                </a:cxn>
                <a:cxn ang="5400000">
                  <a:pos x="wd2" y="hd2"/>
                </a:cxn>
                <a:cxn ang="10800000">
                  <a:pos x="wd2" y="hd2"/>
                </a:cxn>
                <a:cxn ang="16200000">
                  <a:pos x="wd2" y="hd2"/>
                </a:cxn>
              </a:cxnLst>
              <a:rect l="0" t="0" r="r" b="b"/>
              <a:pathLst>
                <a:path w="21600" h="21600" extrusionOk="0">
                  <a:moveTo>
                    <a:pt x="16193" y="0"/>
                  </a:moveTo>
                  <a:lnTo>
                    <a:pt x="18217" y="687"/>
                  </a:lnTo>
                  <a:lnTo>
                    <a:pt x="19576" y="1402"/>
                  </a:lnTo>
                  <a:lnTo>
                    <a:pt x="20935" y="3490"/>
                  </a:lnTo>
                  <a:lnTo>
                    <a:pt x="21600" y="5579"/>
                  </a:lnTo>
                  <a:lnTo>
                    <a:pt x="20935" y="7667"/>
                  </a:lnTo>
                  <a:lnTo>
                    <a:pt x="19576" y="11158"/>
                  </a:lnTo>
                  <a:lnTo>
                    <a:pt x="18217" y="13933"/>
                  </a:lnTo>
                  <a:lnTo>
                    <a:pt x="16193" y="16021"/>
                  </a:lnTo>
                  <a:lnTo>
                    <a:pt x="13503" y="18110"/>
                  </a:lnTo>
                  <a:lnTo>
                    <a:pt x="10786" y="20198"/>
                  </a:lnTo>
                  <a:lnTo>
                    <a:pt x="8097" y="21600"/>
                  </a:lnTo>
                  <a:lnTo>
                    <a:pt x="3355" y="21600"/>
                  </a:lnTo>
                  <a:lnTo>
                    <a:pt x="2024" y="20198"/>
                  </a:lnTo>
                  <a:lnTo>
                    <a:pt x="665" y="18110"/>
                  </a:lnTo>
                  <a:lnTo>
                    <a:pt x="0" y="16021"/>
                  </a:lnTo>
                  <a:lnTo>
                    <a:pt x="665" y="13933"/>
                  </a:lnTo>
                  <a:lnTo>
                    <a:pt x="2024" y="11158"/>
                  </a:lnTo>
                  <a:lnTo>
                    <a:pt x="3355" y="7667"/>
                  </a:lnTo>
                  <a:lnTo>
                    <a:pt x="5407" y="5579"/>
                  </a:lnTo>
                  <a:lnTo>
                    <a:pt x="10786" y="1402"/>
                  </a:lnTo>
                  <a:lnTo>
                    <a:pt x="13503" y="687"/>
                  </a:lnTo>
                  <a:lnTo>
                    <a:pt x="16193"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22" name="Google Shape;667;p39"/>
            <p:cNvSpPr/>
            <p:nvPr/>
          </p:nvSpPr>
          <p:spPr>
            <a:xfrm>
              <a:off x="4521" y="113082"/>
              <a:ext cx="328124" cy="645734"/>
            </a:xfrm>
            <a:custGeom>
              <a:avLst/>
              <a:gdLst/>
              <a:ahLst/>
              <a:cxnLst>
                <a:cxn ang="0">
                  <a:pos x="wd2" y="hd2"/>
                </a:cxn>
                <a:cxn ang="5400000">
                  <a:pos x="wd2" y="hd2"/>
                </a:cxn>
                <a:cxn ang="10800000">
                  <a:pos x="wd2" y="hd2"/>
                </a:cxn>
                <a:cxn ang="16200000">
                  <a:pos x="wd2" y="hd2"/>
                </a:cxn>
              </a:cxnLst>
              <a:rect l="0" t="0" r="r" b="b"/>
              <a:pathLst>
                <a:path w="21600" h="21600" extrusionOk="0">
                  <a:moveTo>
                    <a:pt x="7842" y="1197"/>
                  </a:moveTo>
                  <a:lnTo>
                    <a:pt x="9099" y="1197"/>
                  </a:lnTo>
                  <a:lnTo>
                    <a:pt x="9764" y="1273"/>
                  </a:lnTo>
                  <a:lnTo>
                    <a:pt x="10284" y="1348"/>
                  </a:lnTo>
                  <a:lnTo>
                    <a:pt x="10651" y="1460"/>
                  </a:lnTo>
                  <a:lnTo>
                    <a:pt x="10949" y="1572"/>
                  </a:lnTo>
                  <a:lnTo>
                    <a:pt x="11243" y="1609"/>
                  </a:lnTo>
                  <a:lnTo>
                    <a:pt x="11541" y="1572"/>
                  </a:lnTo>
                  <a:lnTo>
                    <a:pt x="11836" y="1460"/>
                  </a:lnTo>
                  <a:lnTo>
                    <a:pt x="12057" y="1348"/>
                  </a:lnTo>
                  <a:lnTo>
                    <a:pt x="12428" y="1273"/>
                  </a:lnTo>
                  <a:lnTo>
                    <a:pt x="12722" y="1197"/>
                  </a:lnTo>
                  <a:lnTo>
                    <a:pt x="12944" y="1197"/>
                  </a:lnTo>
                  <a:lnTo>
                    <a:pt x="13315" y="1122"/>
                  </a:lnTo>
                  <a:lnTo>
                    <a:pt x="13685" y="1010"/>
                  </a:lnTo>
                  <a:lnTo>
                    <a:pt x="14202" y="824"/>
                  </a:lnTo>
                  <a:lnTo>
                    <a:pt x="14721" y="598"/>
                  </a:lnTo>
                  <a:lnTo>
                    <a:pt x="15313" y="374"/>
                  </a:lnTo>
                  <a:lnTo>
                    <a:pt x="16051" y="188"/>
                  </a:lnTo>
                  <a:lnTo>
                    <a:pt x="16792" y="74"/>
                  </a:lnTo>
                  <a:lnTo>
                    <a:pt x="17606" y="0"/>
                  </a:lnTo>
                  <a:lnTo>
                    <a:pt x="17901" y="37"/>
                  </a:lnTo>
                  <a:lnTo>
                    <a:pt x="18198" y="74"/>
                  </a:lnTo>
                  <a:lnTo>
                    <a:pt x="18344" y="112"/>
                  </a:lnTo>
                  <a:lnTo>
                    <a:pt x="18493" y="188"/>
                  </a:lnTo>
                  <a:lnTo>
                    <a:pt x="18493" y="374"/>
                  </a:lnTo>
                  <a:lnTo>
                    <a:pt x="18344" y="486"/>
                  </a:lnTo>
                  <a:lnTo>
                    <a:pt x="18198" y="598"/>
                  </a:lnTo>
                  <a:lnTo>
                    <a:pt x="17752" y="861"/>
                  </a:lnTo>
                  <a:lnTo>
                    <a:pt x="17530" y="1085"/>
                  </a:lnTo>
                  <a:lnTo>
                    <a:pt x="17457" y="1310"/>
                  </a:lnTo>
                  <a:lnTo>
                    <a:pt x="17530" y="1422"/>
                  </a:lnTo>
                  <a:lnTo>
                    <a:pt x="17606" y="1460"/>
                  </a:lnTo>
                  <a:lnTo>
                    <a:pt x="17828" y="1609"/>
                  </a:lnTo>
                  <a:lnTo>
                    <a:pt x="17974" y="1758"/>
                  </a:lnTo>
                  <a:lnTo>
                    <a:pt x="18122" y="1909"/>
                  </a:lnTo>
                  <a:lnTo>
                    <a:pt x="18198" y="2058"/>
                  </a:lnTo>
                  <a:lnTo>
                    <a:pt x="18122" y="2209"/>
                  </a:lnTo>
                  <a:lnTo>
                    <a:pt x="17974" y="2358"/>
                  </a:lnTo>
                  <a:lnTo>
                    <a:pt x="17828" y="2508"/>
                  </a:lnTo>
                  <a:lnTo>
                    <a:pt x="17606" y="2658"/>
                  </a:lnTo>
                  <a:lnTo>
                    <a:pt x="17457" y="2694"/>
                  </a:lnTo>
                  <a:lnTo>
                    <a:pt x="16865" y="2694"/>
                  </a:lnTo>
                  <a:lnTo>
                    <a:pt x="16349" y="2545"/>
                  </a:lnTo>
                  <a:lnTo>
                    <a:pt x="15829" y="2358"/>
                  </a:lnTo>
                  <a:lnTo>
                    <a:pt x="15386" y="2133"/>
                  </a:lnTo>
                  <a:lnTo>
                    <a:pt x="14870" y="2021"/>
                  </a:lnTo>
                  <a:lnTo>
                    <a:pt x="14423" y="1984"/>
                  </a:lnTo>
                  <a:lnTo>
                    <a:pt x="14278" y="2021"/>
                  </a:lnTo>
                  <a:lnTo>
                    <a:pt x="14129" y="2058"/>
                  </a:lnTo>
                  <a:lnTo>
                    <a:pt x="13834" y="2170"/>
                  </a:lnTo>
                  <a:lnTo>
                    <a:pt x="13536" y="2283"/>
                  </a:lnTo>
                  <a:lnTo>
                    <a:pt x="13242" y="2321"/>
                  </a:lnTo>
                  <a:lnTo>
                    <a:pt x="12944" y="2358"/>
                  </a:lnTo>
                  <a:lnTo>
                    <a:pt x="12501" y="2395"/>
                  </a:lnTo>
                  <a:lnTo>
                    <a:pt x="12279" y="2433"/>
                  </a:lnTo>
                  <a:lnTo>
                    <a:pt x="12130" y="2508"/>
                  </a:lnTo>
                  <a:lnTo>
                    <a:pt x="11984" y="2545"/>
                  </a:lnTo>
                  <a:lnTo>
                    <a:pt x="11763" y="2582"/>
                  </a:lnTo>
                  <a:lnTo>
                    <a:pt x="11243" y="2658"/>
                  </a:lnTo>
                  <a:lnTo>
                    <a:pt x="10949" y="2658"/>
                  </a:lnTo>
                  <a:lnTo>
                    <a:pt x="10651" y="2733"/>
                  </a:lnTo>
                  <a:lnTo>
                    <a:pt x="10357" y="2807"/>
                  </a:lnTo>
                  <a:lnTo>
                    <a:pt x="10059" y="2919"/>
                  </a:lnTo>
                  <a:lnTo>
                    <a:pt x="9986" y="2994"/>
                  </a:lnTo>
                  <a:lnTo>
                    <a:pt x="9986" y="3294"/>
                  </a:lnTo>
                  <a:lnTo>
                    <a:pt x="10284" y="3555"/>
                  </a:lnTo>
                  <a:lnTo>
                    <a:pt x="10651" y="3818"/>
                  </a:lnTo>
                  <a:lnTo>
                    <a:pt x="10949" y="3930"/>
                  </a:lnTo>
                  <a:lnTo>
                    <a:pt x="11243" y="3967"/>
                  </a:lnTo>
                  <a:lnTo>
                    <a:pt x="11541" y="4006"/>
                  </a:lnTo>
                  <a:lnTo>
                    <a:pt x="11909" y="4006"/>
                  </a:lnTo>
                  <a:lnTo>
                    <a:pt x="12279" y="3967"/>
                  </a:lnTo>
                  <a:lnTo>
                    <a:pt x="12577" y="3893"/>
                  </a:lnTo>
                  <a:lnTo>
                    <a:pt x="12944" y="3781"/>
                  </a:lnTo>
                  <a:lnTo>
                    <a:pt x="13242" y="3669"/>
                  </a:lnTo>
                  <a:lnTo>
                    <a:pt x="13834" y="3369"/>
                  </a:lnTo>
                  <a:lnTo>
                    <a:pt x="14423" y="3145"/>
                  </a:lnTo>
                  <a:lnTo>
                    <a:pt x="14943" y="2994"/>
                  </a:lnTo>
                  <a:lnTo>
                    <a:pt x="15313" y="2919"/>
                  </a:lnTo>
                  <a:lnTo>
                    <a:pt x="15535" y="2957"/>
                  </a:lnTo>
                  <a:lnTo>
                    <a:pt x="15681" y="3033"/>
                  </a:lnTo>
                  <a:lnTo>
                    <a:pt x="15829" y="3106"/>
                  </a:lnTo>
                  <a:lnTo>
                    <a:pt x="15829" y="3219"/>
                  </a:lnTo>
                  <a:lnTo>
                    <a:pt x="15902" y="3331"/>
                  </a:lnTo>
                  <a:lnTo>
                    <a:pt x="16051" y="3443"/>
                  </a:lnTo>
                  <a:lnTo>
                    <a:pt x="16200" y="3481"/>
                  </a:lnTo>
                  <a:lnTo>
                    <a:pt x="16422" y="3518"/>
                  </a:lnTo>
                  <a:lnTo>
                    <a:pt x="16716" y="3555"/>
                  </a:lnTo>
                  <a:lnTo>
                    <a:pt x="17014" y="3594"/>
                  </a:lnTo>
                  <a:lnTo>
                    <a:pt x="17309" y="3706"/>
                  </a:lnTo>
                  <a:lnTo>
                    <a:pt x="17606" y="3818"/>
                  </a:lnTo>
                  <a:lnTo>
                    <a:pt x="17752" y="3930"/>
                  </a:lnTo>
                  <a:lnTo>
                    <a:pt x="17828" y="4118"/>
                  </a:lnTo>
                  <a:lnTo>
                    <a:pt x="17752" y="4267"/>
                  </a:lnTo>
                  <a:lnTo>
                    <a:pt x="17606" y="4379"/>
                  </a:lnTo>
                  <a:lnTo>
                    <a:pt x="17309" y="4491"/>
                  </a:lnTo>
                  <a:lnTo>
                    <a:pt x="17014" y="4603"/>
                  </a:lnTo>
                  <a:lnTo>
                    <a:pt x="16716" y="4679"/>
                  </a:lnTo>
                  <a:lnTo>
                    <a:pt x="16422" y="4679"/>
                  </a:lnTo>
                  <a:lnTo>
                    <a:pt x="16127" y="4716"/>
                  </a:lnTo>
                  <a:lnTo>
                    <a:pt x="15681" y="4866"/>
                  </a:lnTo>
                  <a:lnTo>
                    <a:pt x="15164" y="5054"/>
                  </a:lnTo>
                  <a:lnTo>
                    <a:pt x="14721" y="5278"/>
                  </a:lnTo>
                  <a:lnTo>
                    <a:pt x="14202" y="5503"/>
                  </a:lnTo>
                  <a:lnTo>
                    <a:pt x="13685" y="5690"/>
                  </a:lnTo>
                  <a:lnTo>
                    <a:pt x="13315" y="5802"/>
                  </a:lnTo>
                  <a:lnTo>
                    <a:pt x="12944" y="5839"/>
                  </a:lnTo>
                  <a:lnTo>
                    <a:pt x="12577" y="5915"/>
                  </a:lnTo>
                  <a:lnTo>
                    <a:pt x="12057" y="6102"/>
                  </a:lnTo>
                  <a:lnTo>
                    <a:pt x="11316" y="6400"/>
                  </a:lnTo>
                  <a:lnTo>
                    <a:pt x="10578" y="6775"/>
                  </a:lnTo>
                  <a:lnTo>
                    <a:pt x="9543" y="7299"/>
                  </a:lnTo>
                  <a:lnTo>
                    <a:pt x="9172" y="7448"/>
                  </a:lnTo>
                  <a:lnTo>
                    <a:pt x="8729" y="7636"/>
                  </a:lnTo>
                  <a:lnTo>
                    <a:pt x="7766" y="7936"/>
                  </a:lnTo>
                  <a:lnTo>
                    <a:pt x="6879" y="8123"/>
                  </a:lnTo>
                  <a:lnTo>
                    <a:pt x="6436" y="8160"/>
                  </a:lnTo>
                  <a:lnTo>
                    <a:pt x="6065" y="8199"/>
                  </a:lnTo>
                  <a:lnTo>
                    <a:pt x="5327" y="8199"/>
                  </a:lnTo>
                  <a:lnTo>
                    <a:pt x="4662" y="8272"/>
                  </a:lnTo>
                  <a:lnTo>
                    <a:pt x="4143" y="8385"/>
                  </a:lnTo>
                  <a:lnTo>
                    <a:pt x="3772" y="8497"/>
                  </a:lnTo>
                  <a:lnTo>
                    <a:pt x="3550" y="8609"/>
                  </a:lnTo>
                  <a:lnTo>
                    <a:pt x="3329" y="8760"/>
                  </a:lnTo>
                  <a:lnTo>
                    <a:pt x="3180" y="8909"/>
                  </a:lnTo>
                  <a:lnTo>
                    <a:pt x="3180" y="9208"/>
                  </a:lnTo>
                  <a:lnTo>
                    <a:pt x="3329" y="9359"/>
                  </a:lnTo>
                  <a:lnTo>
                    <a:pt x="3772" y="9657"/>
                  </a:lnTo>
                  <a:lnTo>
                    <a:pt x="3994" y="9769"/>
                  </a:lnTo>
                  <a:lnTo>
                    <a:pt x="4291" y="9845"/>
                  </a:lnTo>
                  <a:lnTo>
                    <a:pt x="4662" y="9920"/>
                  </a:lnTo>
                  <a:lnTo>
                    <a:pt x="4884" y="9920"/>
                  </a:lnTo>
                  <a:lnTo>
                    <a:pt x="5251" y="9995"/>
                  </a:lnTo>
                  <a:lnTo>
                    <a:pt x="5698" y="10144"/>
                  </a:lnTo>
                  <a:lnTo>
                    <a:pt x="6287" y="10369"/>
                  </a:lnTo>
                  <a:lnTo>
                    <a:pt x="6955" y="10669"/>
                  </a:lnTo>
                  <a:lnTo>
                    <a:pt x="7544" y="10968"/>
                  </a:lnTo>
                  <a:lnTo>
                    <a:pt x="8136" y="11193"/>
                  </a:lnTo>
                  <a:lnTo>
                    <a:pt x="8580" y="11342"/>
                  </a:lnTo>
                  <a:lnTo>
                    <a:pt x="8950" y="11380"/>
                  </a:lnTo>
                  <a:lnTo>
                    <a:pt x="9394" y="11342"/>
                  </a:lnTo>
                  <a:lnTo>
                    <a:pt x="9837" y="11268"/>
                  </a:lnTo>
                  <a:lnTo>
                    <a:pt x="9986" y="11193"/>
                  </a:lnTo>
                  <a:lnTo>
                    <a:pt x="10357" y="11156"/>
                  </a:lnTo>
                  <a:lnTo>
                    <a:pt x="10800" y="11117"/>
                  </a:lnTo>
                  <a:lnTo>
                    <a:pt x="11763" y="11117"/>
                  </a:lnTo>
                  <a:lnTo>
                    <a:pt x="12650" y="11268"/>
                  </a:lnTo>
                  <a:lnTo>
                    <a:pt x="12944" y="11417"/>
                  </a:lnTo>
                  <a:lnTo>
                    <a:pt x="13242" y="11529"/>
                  </a:lnTo>
                  <a:lnTo>
                    <a:pt x="13536" y="11605"/>
                  </a:lnTo>
                  <a:lnTo>
                    <a:pt x="13834" y="11680"/>
                  </a:lnTo>
                  <a:lnTo>
                    <a:pt x="14129" y="11680"/>
                  </a:lnTo>
                  <a:lnTo>
                    <a:pt x="14423" y="11754"/>
                  </a:lnTo>
                  <a:lnTo>
                    <a:pt x="14870" y="11866"/>
                  </a:lnTo>
                  <a:lnTo>
                    <a:pt x="15386" y="12053"/>
                  </a:lnTo>
                  <a:lnTo>
                    <a:pt x="15829" y="12278"/>
                  </a:lnTo>
                  <a:lnTo>
                    <a:pt x="16349" y="12502"/>
                  </a:lnTo>
                  <a:lnTo>
                    <a:pt x="16865" y="12690"/>
                  </a:lnTo>
                  <a:lnTo>
                    <a:pt x="17309" y="12802"/>
                  </a:lnTo>
                  <a:lnTo>
                    <a:pt x="17606" y="12840"/>
                  </a:lnTo>
                  <a:lnTo>
                    <a:pt x="17828" y="12877"/>
                  </a:lnTo>
                  <a:lnTo>
                    <a:pt x="18198" y="12953"/>
                  </a:lnTo>
                  <a:lnTo>
                    <a:pt x="18493" y="13026"/>
                  </a:lnTo>
                  <a:lnTo>
                    <a:pt x="18715" y="13139"/>
                  </a:lnTo>
                  <a:lnTo>
                    <a:pt x="19009" y="13251"/>
                  </a:lnTo>
                  <a:lnTo>
                    <a:pt x="19307" y="13363"/>
                  </a:lnTo>
                  <a:lnTo>
                    <a:pt x="19602" y="13401"/>
                  </a:lnTo>
                  <a:lnTo>
                    <a:pt x="19899" y="13438"/>
                  </a:lnTo>
                  <a:lnTo>
                    <a:pt x="20194" y="13477"/>
                  </a:lnTo>
                  <a:lnTo>
                    <a:pt x="20491" y="13514"/>
                  </a:lnTo>
                  <a:lnTo>
                    <a:pt x="21081" y="13738"/>
                  </a:lnTo>
                  <a:lnTo>
                    <a:pt x="21302" y="13887"/>
                  </a:lnTo>
                  <a:lnTo>
                    <a:pt x="21451" y="14038"/>
                  </a:lnTo>
                  <a:lnTo>
                    <a:pt x="21600" y="14187"/>
                  </a:lnTo>
                  <a:lnTo>
                    <a:pt x="21600" y="14450"/>
                  </a:lnTo>
                  <a:lnTo>
                    <a:pt x="21451" y="14599"/>
                  </a:lnTo>
                  <a:lnTo>
                    <a:pt x="21302" y="14749"/>
                  </a:lnTo>
                  <a:lnTo>
                    <a:pt x="20859" y="15048"/>
                  </a:lnTo>
                  <a:lnTo>
                    <a:pt x="20637" y="15198"/>
                  </a:lnTo>
                  <a:lnTo>
                    <a:pt x="20491" y="15347"/>
                  </a:lnTo>
                  <a:lnTo>
                    <a:pt x="20491" y="15498"/>
                  </a:lnTo>
                  <a:lnTo>
                    <a:pt x="20416" y="15647"/>
                  </a:lnTo>
                  <a:lnTo>
                    <a:pt x="20121" y="15871"/>
                  </a:lnTo>
                  <a:lnTo>
                    <a:pt x="19750" y="16096"/>
                  </a:lnTo>
                  <a:lnTo>
                    <a:pt x="19307" y="16359"/>
                  </a:lnTo>
                  <a:lnTo>
                    <a:pt x="18864" y="16620"/>
                  </a:lnTo>
                  <a:lnTo>
                    <a:pt x="18493" y="16846"/>
                  </a:lnTo>
                  <a:lnTo>
                    <a:pt x="18271" y="17070"/>
                  </a:lnTo>
                  <a:lnTo>
                    <a:pt x="18198" y="17219"/>
                  </a:lnTo>
                  <a:lnTo>
                    <a:pt x="18050" y="17407"/>
                  </a:lnTo>
                  <a:lnTo>
                    <a:pt x="17828" y="17631"/>
                  </a:lnTo>
                  <a:lnTo>
                    <a:pt x="17457" y="17856"/>
                  </a:lnTo>
                  <a:lnTo>
                    <a:pt x="17014" y="18119"/>
                  </a:lnTo>
                  <a:lnTo>
                    <a:pt x="16571" y="18343"/>
                  </a:lnTo>
                  <a:lnTo>
                    <a:pt x="16200" y="18604"/>
                  </a:lnTo>
                  <a:lnTo>
                    <a:pt x="15829" y="18979"/>
                  </a:lnTo>
                  <a:lnTo>
                    <a:pt x="15757" y="19128"/>
                  </a:lnTo>
                  <a:lnTo>
                    <a:pt x="15608" y="19316"/>
                  </a:lnTo>
                  <a:lnTo>
                    <a:pt x="15313" y="19540"/>
                  </a:lnTo>
                  <a:lnTo>
                    <a:pt x="15016" y="19728"/>
                  </a:lnTo>
                  <a:lnTo>
                    <a:pt x="14645" y="19915"/>
                  </a:lnTo>
                  <a:lnTo>
                    <a:pt x="14350" y="20101"/>
                  </a:lnTo>
                  <a:lnTo>
                    <a:pt x="14202" y="20289"/>
                  </a:lnTo>
                  <a:lnTo>
                    <a:pt x="14129" y="20440"/>
                  </a:lnTo>
                  <a:lnTo>
                    <a:pt x="14202" y="20701"/>
                  </a:lnTo>
                  <a:lnTo>
                    <a:pt x="14278" y="20813"/>
                  </a:lnTo>
                  <a:lnTo>
                    <a:pt x="14423" y="20888"/>
                  </a:lnTo>
                  <a:lnTo>
                    <a:pt x="14499" y="20964"/>
                  </a:lnTo>
                  <a:lnTo>
                    <a:pt x="14645" y="21076"/>
                  </a:lnTo>
                  <a:lnTo>
                    <a:pt x="14721" y="21337"/>
                  </a:lnTo>
                  <a:lnTo>
                    <a:pt x="14645" y="21449"/>
                  </a:lnTo>
                  <a:lnTo>
                    <a:pt x="14499" y="21525"/>
                  </a:lnTo>
                  <a:lnTo>
                    <a:pt x="14350" y="21600"/>
                  </a:lnTo>
                  <a:lnTo>
                    <a:pt x="13834" y="21600"/>
                  </a:lnTo>
                  <a:lnTo>
                    <a:pt x="13536" y="21525"/>
                  </a:lnTo>
                  <a:lnTo>
                    <a:pt x="13242" y="21449"/>
                  </a:lnTo>
                  <a:lnTo>
                    <a:pt x="12944" y="21337"/>
                  </a:lnTo>
                  <a:lnTo>
                    <a:pt x="12722" y="21150"/>
                  </a:lnTo>
                  <a:lnTo>
                    <a:pt x="12577" y="20925"/>
                  </a:lnTo>
                  <a:lnTo>
                    <a:pt x="12428" y="20701"/>
                  </a:lnTo>
                  <a:lnTo>
                    <a:pt x="12428" y="20440"/>
                  </a:lnTo>
                  <a:lnTo>
                    <a:pt x="12352" y="20214"/>
                  </a:lnTo>
                  <a:lnTo>
                    <a:pt x="12206" y="19952"/>
                  </a:lnTo>
                  <a:lnTo>
                    <a:pt x="12057" y="19728"/>
                  </a:lnTo>
                  <a:lnTo>
                    <a:pt x="11836" y="19577"/>
                  </a:lnTo>
                  <a:lnTo>
                    <a:pt x="11687" y="19503"/>
                  </a:lnTo>
                  <a:lnTo>
                    <a:pt x="11614" y="19353"/>
                  </a:lnTo>
                  <a:lnTo>
                    <a:pt x="11392" y="18979"/>
                  </a:lnTo>
                  <a:lnTo>
                    <a:pt x="11316" y="18529"/>
                  </a:lnTo>
                  <a:lnTo>
                    <a:pt x="11243" y="18006"/>
                  </a:lnTo>
                  <a:lnTo>
                    <a:pt x="11243" y="17369"/>
                  </a:lnTo>
                  <a:lnTo>
                    <a:pt x="11095" y="17070"/>
                  </a:lnTo>
                  <a:lnTo>
                    <a:pt x="11022" y="16808"/>
                  </a:lnTo>
                  <a:lnTo>
                    <a:pt x="10800" y="16508"/>
                  </a:lnTo>
                  <a:lnTo>
                    <a:pt x="10578" y="16246"/>
                  </a:lnTo>
                  <a:lnTo>
                    <a:pt x="10357" y="16022"/>
                  </a:lnTo>
                  <a:lnTo>
                    <a:pt x="10059" y="15798"/>
                  </a:lnTo>
                  <a:lnTo>
                    <a:pt x="9837" y="15647"/>
                  </a:lnTo>
                  <a:lnTo>
                    <a:pt x="9248" y="15310"/>
                  </a:lnTo>
                  <a:lnTo>
                    <a:pt x="8802" y="15011"/>
                  </a:lnTo>
                  <a:lnTo>
                    <a:pt x="8507" y="14786"/>
                  </a:lnTo>
                  <a:lnTo>
                    <a:pt x="8358" y="14599"/>
                  </a:lnTo>
                  <a:lnTo>
                    <a:pt x="8285" y="14374"/>
                  </a:lnTo>
                  <a:lnTo>
                    <a:pt x="8212" y="14262"/>
                  </a:lnTo>
                  <a:lnTo>
                    <a:pt x="8064" y="14187"/>
                  </a:lnTo>
                  <a:lnTo>
                    <a:pt x="7991" y="14075"/>
                  </a:lnTo>
                  <a:lnTo>
                    <a:pt x="7842" y="13887"/>
                  </a:lnTo>
                  <a:lnTo>
                    <a:pt x="7842" y="13663"/>
                  </a:lnTo>
                  <a:lnTo>
                    <a:pt x="7766" y="13438"/>
                  </a:lnTo>
                  <a:lnTo>
                    <a:pt x="7842" y="13214"/>
                  </a:lnTo>
                  <a:lnTo>
                    <a:pt x="7842" y="12990"/>
                  </a:lnTo>
                  <a:lnTo>
                    <a:pt x="7991" y="12802"/>
                  </a:lnTo>
                  <a:lnTo>
                    <a:pt x="8064" y="12727"/>
                  </a:lnTo>
                  <a:lnTo>
                    <a:pt x="8212" y="12614"/>
                  </a:lnTo>
                  <a:lnTo>
                    <a:pt x="8285" y="12541"/>
                  </a:lnTo>
                  <a:lnTo>
                    <a:pt x="8358" y="12278"/>
                  </a:lnTo>
                  <a:lnTo>
                    <a:pt x="8285" y="12017"/>
                  </a:lnTo>
                  <a:lnTo>
                    <a:pt x="8212" y="11904"/>
                  </a:lnTo>
                  <a:lnTo>
                    <a:pt x="8064" y="11829"/>
                  </a:lnTo>
                  <a:lnTo>
                    <a:pt x="7915" y="11792"/>
                  </a:lnTo>
                  <a:lnTo>
                    <a:pt x="7693" y="11717"/>
                  </a:lnTo>
                  <a:lnTo>
                    <a:pt x="7177" y="11680"/>
                  </a:lnTo>
                  <a:lnTo>
                    <a:pt x="6879" y="11642"/>
                  </a:lnTo>
                  <a:lnTo>
                    <a:pt x="6436" y="11529"/>
                  </a:lnTo>
                  <a:lnTo>
                    <a:pt x="5992" y="11342"/>
                  </a:lnTo>
                  <a:lnTo>
                    <a:pt x="5473" y="11117"/>
                  </a:lnTo>
                  <a:lnTo>
                    <a:pt x="4957" y="10893"/>
                  </a:lnTo>
                  <a:lnTo>
                    <a:pt x="4513" y="10705"/>
                  </a:lnTo>
                  <a:lnTo>
                    <a:pt x="4070" y="10556"/>
                  </a:lnTo>
                  <a:lnTo>
                    <a:pt x="3772" y="10519"/>
                  </a:lnTo>
                  <a:lnTo>
                    <a:pt x="3405" y="10444"/>
                  </a:lnTo>
                  <a:lnTo>
                    <a:pt x="2812" y="10257"/>
                  </a:lnTo>
                  <a:lnTo>
                    <a:pt x="2144" y="9995"/>
                  </a:lnTo>
                  <a:lnTo>
                    <a:pt x="1406" y="9657"/>
                  </a:lnTo>
                  <a:lnTo>
                    <a:pt x="519" y="9096"/>
                  </a:lnTo>
                  <a:lnTo>
                    <a:pt x="0" y="8760"/>
                  </a:lnTo>
                  <a:lnTo>
                    <a:pt x="0" y="8796"/>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23" name="Google Shape;668;p39"/>
            <p:cNvSpPr/>
            <p:nvPr/>
          </p:nvSpPr>
          <p:spPr>
            <a:xfrm>
              <a:off x="346115" y="113082"/>
              <a:ext cx="159541" cy="87260"/>
            </a:xfrm>
            <a:custGeom>
              <a:avLst/>
              <a:gdLst/>
              <a:ahLst/>
              <a:cxnLst>
                <a:cxn ang="0">
                  <a:pos x="wd2" y="hd2"/>
                </a:cxn>
                <a:cxn ang="5400000">
                  <a:pos x="wd2" y="hd2"/>
                </a:cxn>
                <a:cxn ang="10800000">
                  <a:pos x="wd2" y="hd2"/>
                </a:cxn>
                <a:cxn ang="16200000">
                  <a:pos x="wd2" y="hd2"/>
                </a:cxn>
              </a:cxnLst>
              <a:rect l="0" t="0" r="r" b="b"/>
              <a:pathLst>
                <a:path w="21600" h="21600" extrusionOk="0">
                  <a:moveTo>
                    <a:pt x="12630" y="15230"/>
                  </a:moveTo>
                  <a:lnTo>
                    <a:pt x="12018" y="16061"/>
                  </a:lnTo>
                  <a:lnTo>
                    <a:pt x="11412" y="16891"/>
                  </a:lnTo>
                  <a:lnTo>
                    <a:pt x="10800" y="17175"/>
                  </a:lnTo>
                  <a:lnTo>
                    <a:pt x="10194" y="17448"/>
                  </a:lnTo>
                  <a:lnTo>
                    <a:pt x="9738" y="17448"/>
                  </a:lnTo>
                  <a:lnTo>
                    <a:pt x="9126" y="18006"/>
                  </a:lnTo>
                  <a:lnTo>
                    <a:pt x="8370" y="18836"/>
                  </a:lnTo>
                  <a:lnTo>
                    <a:pt x="7914" y="19666"/>
                  </a:lnTo>
                  <a:lnTo>
                    <a:pt x="7302" y="20497"/>
                  </a:lnTo>
                  <a:lnTo>
                    <a:pt x="6696" y="21054"/>
                  </a:lnTo>
                  <a:lnTo>
                    <a:pt x="6084" y="21600"/>
                  </a:lnTo>
                  <a:lnTo>
                    <a:pt x="4866" y="21600"/>
                  </a:lnTo>
                  <a:lnTo>
                    <a:pt x="4260" y="21054"/>
                  </a:lnTo>
                  <a:lnTo>
                    <a:pt x="3654" y="20497"/>
                  </a:lnTo>
                  <a:lnTo>
                    <a:pt x="3198" y="19666"/>
                  </a:lnTo>
                  <a:lnTo>
                    <a:pt x="2736" y="18563"/>
                  </a:lnTo>
                  <a:lnTo>
                    <a:pt x="2586" y="17448"/>
                  </a:lnTo>
                  <a:lnTo>
                    <a:pt x="2736" y="16345"/>
                  </a:lnTo>
                  <a:lnTo>
                    <a:pt x="3198" y="15230"/>
                  </a:lnTo>
                  <a:lnTo>
                    <a:pt x="3654" y="14127"/>
                  </a:lnTo>
                  <a:lnTo>
                    <a:pt x="3954" y="13012"/>
                  </a:lnTo>
                  <a:lnTo>
                    <a:pt x="4260" y="11909"/>
                  </a:lnTo>
                  <a:lnTo>
                    <a:pt x="4260" y="10806"/>
                  </a:lnTo>
                  <a:lnTo>
                    <a:pt x="4110" y="9134"/>
                  </a:lnTo>
                  <a:lnTo>
                    <a:pt x="3954" y="8303"/>
                  </a:lnTo>
                  <a:lnTo>
                    <a:pt x="3348" y="7200"/>
                  </a:lnTo>
                  <a:lnTo>
                    <a:pt x="2892" y="6927"/>
                  </a:lnTo>
                  <a:lnTo>
                    <a:pt x="1980" y="6643"/>
                  </a:lnTo>
                  <a:lnTo>
                    <a:pt x="912" y="6370"/>
                  </a:lnTo>
                  <a:lnTo>
                    <a:pt x="456" y="5812"/>
                  </a:lnTo>
                  <a:lnTo>
                    <a:pt x="150" y="5539"/>
                  </a:lnTo>
                  <a:lnTo>
                    <a:pt x="0" y="4982"/>
                  </a:lnTo>
                  <a:lnTo>
                    <a:pt x="150" y="4152"/>
                  </a:lnTo>
                  <a:lnTo>
                    <a:pt x="306" y="3321"/>
                  </a:lnTo>
                  <a:lnTo>
                    <a:pt x="762" y="2218"/>
                  </a:lnTo>
                  <a:lnTo>
                    <a:pt x="1068" y="1934"/>
                  </a:lnTo>
                  <a:lnTo>
                    <a:pt x="1674" y="1388"/>
                  </a:lnTo>
                  <a:lnTo>
                    <a:pt x="3198" y="830"/>
                  </a:lnTo>
                  <a:lnTo>
                    <a:pt x="5022" y="273"/>
                  </a:lnTo>
                  <a:lnTo>
                    <a:pt x="7152" y="0"/>
                  </a:lnTo>
                  <a:lnTo>
                    <a:pt x="15672" y="0"/>
                  </a:lnTo>
                  <a:lnTo>
                    <a:pt x="17802" y="273"/>
                  </a:lnTo>
                  <a:lnTo>
                    <a:pt x="19626" y="546"/>
                  </a:lnTo>
                  <a:lnTo>
                    <a:pt x="20844" y="830"/>
                  </a:lnTo>
                  <a:lnTo>
                    <a:pt x="21450" y="1103"/>
                  </a:lnTo>
                  <a:lnTo>
                    <a:pt x="21600" y="1388"/>
                  </a:lnTo>
                  <a:lnTo>
                    <a:pt x="20994" y="3594"/>
                  </a:lnTo>
                  <a:lnTo>
                    <a:pt x="20232" y="5539"/>
                  </a:lnTo>
                  <a:lnTo>
                    <a:pt x="19170" y="7757"/>
                  </a:lnTo>
                  <a:lnTo>
                    <a:pt x="17952" y="9691"/>
                  </a:lnTo>
                  <a:lnTo>
                    <a:pt x="16734" y="11352"/>
                  </a:lnTo>
                  <a:lnTo>
                    <a:pt x="15672" y="12739"/>
                  </a:lnTo>
                  <a:lnTo>
                    <a:pt x="15060" y="13012"/>
                  </a:lnTo>
                  <a:lnTo>
                    <a:pt x="14454" y="13297"/>
                  </a:lnTo>
                  <a:lnTo>
                    <a:pt x="13842" y="13570"/>
                  </a:lnTo>
                  <a:lnTo>
                    <a:pt x="12630" y="1523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24" name="Google Shape;669;p39"/>
            <p:cNvSpPr/>
            <p:nvPr/>
          </p:nvSpPr>
          <p:spPr>
            <a:xfrm>
              <a:off x="768633" y="561828"/>
              <a:ext cx="34834" cy="63779"/>
            </a:xfrm>
            <a:custGeom>
              <a:avLst/>
              <a:gdLst/>
              <a:ahLst/>
              <a:cxnLst>
                <a:cxn ang="0">
                  <a:pos x="wd2" y="hd2"/>
                </a:cxn>
                <a:cxn ang="5400000">
                  <a:pos x="wd2" y="hd2"/>
                </a:cxn>
                <a:cxn ang="10800000">
                  <a:pos x="wd2" y="hd2"/>
                </a:cxn>
                <a:cxn ang="16200000">
                  <a:pos x="wd2" y="hd2"/>
                </a:cxn>
              </a:cxnLst>
              <a:rect l="0" t="0" r="r" b="b"/>
              <a:pathLst>
                <a:path w="21600" h="21600" extrusionOk="0">
                  <a:moveTo>
                    <a:pt x="16708" y="10613"/>
                  </a:moveTo>
                  <a:lnTo>
                    <a:pt x="14619" y="12123"/>
                  </a:lnTo>
                  <a:lnTo>
                    <a:pt x="12531" y="13648"/>
                  </a:lnTo>
                  <a:lnTo>
                    <a:pt x="11129" y="15157"/>
                  </a:lnTo>
                  <a:lnTo>
                    <a:pt x="11129" y="16682"/>
                  </a:lnTo>
                  <a:lnTo>
                    <a:pt x="10442" y="18954"/>
                  </a:lnTo>
                  <a:lnTo>
                    <a:pt x="9041" y="20090"/>
                  </a:lnTo>
                  <a:lnTo>
                    <a:pt x="8354" y="21227"/>
                  </a:lnTo>
                  <a:lnTo>
                    <a:pt x="6952" y="21600"/>
                  </a:lnTo>
                  <a:lnTo>
                    <a:pt x="4177" y="21600"/>
                  </a:lnTo>
                  <a:lnTo>
                    <a:pt x="2775" y="21227"/>
                  </a:lnTo>
                  <a:lnTo>
                    <a:pt x="2088" y="20090"/>
                  </a:lnTo>
                  <a:lnTo>
                    <a:pt x="687" y="18192"/>
                  </a:lnTo>
                  <a:lnTo>
                    <a:pt x="687" y="15920"/>
                  </a:lnTo>
                  <a:lnTo>
                    <a:pt x="0" y="13648"/>
                  </a:lnTo>
                  <a:lnTo>
                    <a:pt x="687" y="10987"/>
                  </a:lnTo>
                  <a:lnTo>
                    <a:pt x="2775" y="8341"/>
                  </a:lnTo>
                  <a:lnTo>
                    <a:pt x="4864" y="5680"/>
                  </a:lnTo>
                  <a:lnTo>
                    <a:pt x="8354" y="3408"/>
                  </a:lnTo>
                  <a:lnTo>
                    <a:pt x="11844" y="1899"/>
                  </a:lnTo>
                  <a:lnTo>
                    <a:pt x="14619" y="763"/>
                  </a:lnTo>
                  <a:lnTo>
                    <a:pt x="17394" y="0"/>
                  </a:lnTo>
                  <a:lnTo>
                    <a:pt x="19483" y="373"/>
                  </a:lnTo>
                  <a:lnTo>
                    <a:pt x="20198" y="1136"/>
                  </a:lnTo>
                  <a:lnTo>
                    <a:pt x="20885" y="2272"/>
                  </a:lnTo>
                  <a:lnTo>
                    <a:pt x="21600" y="4933"/>
                  </a:lnTo>
                  <a:lnTo>
                    <a:pt x="21600" y="6069"/>
                  </a:lnTo>
                  <a:lnTo>
                    <a:pt x="20198" y="7579"/>
                  </a:lnTo>
                  <a:lnTo>
                    <a:pt x="18796" y="9477"/>
                  </a:lnTo>
                  <a:lnTo>
                    <a:pt x="16708" y="10613"/>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25" name="Google Shape;670;p39"/>
            <p:cNvSpPr/>
            <p:nvPr/>
          </p:nvSpPr>
          <p:spPr>
            <a:xfrm>
              <a:off x="483187" y="158940"/>
              <a:ext cx="376428" cy="512571"/>
            </a:xfrm>
            <a:custGeom>
              <a:avLst/>
              <a:gdLst/>
              <a:ahLst/>
              <a:cxnLst>
                <a:cxn ang="0">
                  <a:pos x="wd2" y="hd2"/>
                </a:cxn>
                <a:cxn ang="5400000">
                  <a:pos x="wd2" y="hd2"/>
                </a:cxn>
                <a:cxn ang="10800000">
                  <a:pos x="wd2" y="hd2"/>
                </a:cxn>
                <a:cxn ang="16200000">
                  <a:pos x="wd2" y="hd2"/>
                </a:cxn>
              </a:cxnLst>
              <a:rect l="0" t="0" r="r" b="b"/>
              <a:pathLst>
                <a:path w="21600" h="21600" extrusionOk="0">
                  <a:moveTo>
                    <a:pt x="21600" y="9244"/>
                  </a:moveTo>
                  <a:lnTo>
                    <a:pt x="20117" y="9103"/>
                  </a:lnTo>
                  <a:lnTo>
                    <a:pt x="19281" y="9008"/>
                  </a:lnTo>
                  <a:lnTo>
                    <a:pt x="18892" y="8913"/>
                  </a:lnTo>
                  <a:lnTo>
                    <a:pt x="18765" y="8867"/>
                  </a:lnTo>
                  <a:lnTo>
                    <a:pt x="18571" y="8820"/>
                  </a:lnTo>
                  <a:lnTo>
                    <a:pt x="18119" y="8772"/>
                  </a:lnTo>
                  <a:lnTo>
                    <a:pt x="17862" y="8725"/>
                  </a:lnTo>
                  <a:lnTo>
                    <a:pt x="17602" y="8630"/>
                  </a:lnTo>
                  <a:lnTo>
                    <a:pt x="17346" y="8537"/>
                  </a:lnTo>
                  <a:lnTo>
                    <a:pt x="17086" y="8396"/>
                  </a:lnTo>
                  <a:lnTo>
                    <a:pt x="16893" y="8253"/>
                  </a:lnTo>
                  <a:lnTo>
                    <a:pt x="16700" y="8160"/>
                  </a:lnTo>
                  <a:lnTo>
                    <a:pt x="16506" y="8160"/>
                  </a:lnTo>
                  <a:lnTo>
                    <a:pt x="16379" y="8206"/>
                  </a:lnTo>
                  <a:lnTo>
                    <a:pt x="16313" y="8301"/>
                  </a:lnTo>
                  <a:lnTo>
                    <a:pt x="16313" y="8442"/>
                  </a:lnTo>
                  <a:lnTo>
                    <a:pt x="16443" y="8584"/>
                  </a:lnTo>
                  <a:lnTo>
                    <a:pt x="16636" y="8772"/>
                  </a:lnTo>
                  <a:lnTo>
                    <a:pt x="16829" y="8913"/>
                  </a:lnTo>
                  <a:lnTo>
                    <a:pt x="17086" y="9008"/>
                  </a:lnTo>
                  <a:lnTo>
                    <a:pt x="17409" y="9103"/>
                  </a:lnTo>
                  <a:lnTo>
                    <a:pt x="17602" y="9103"/>
                  </a:lnTo>
                  <a:lnTo>
                    <a:pt x="17862" y="9149"/>
                  </a:lnTo>
                  <a:lnTo>
                    <a:pt x="18119" y="9244"/>
                  </a:lnTo>
                  <a:lnTo>
                    <a:pt x="18378" y="9339"/>
                  </a:lnTo>
                  <a:lnTo>
                    <a:pt x="18635" y="9480"/>
                  </a:lnTo>
                  <a:lnTo>
                    <a:pt x="18698" y="9573"/>
                  </a:lnTo>
                  <a:lnTo>
                    <a:pt x="18765" y="9668"/>
                  </a:lnTo>
                  <a:lnTo>
                    <a:pt x="18698" y="9951"/>
                  </a:lnTo>
                  <a:lnTo>
                    <a:pt x="18442" y="10282"/>
                  </a:lnTo>
                  <a:lnTo>
                    <a:pt x="18119" y="10611"/>
                  </a:lnTo>
                  <a:lnTo>
                    <a:pt x="17669" y="10894"/>
                  </a:lnTo>
                  <a:lnTo>
                    <a:pt x="17282" y="11130"/>
                  </a:lnTo>
                  <a:lnTo>
                    <a:pt x="16893" y="11272"/>
                  </a:lnTo>
                  <a:lnTo>
                    <a:pt x="16636" y="11320"/>
                  </a:lnTo>
                  <a:lnTo>
                    <a:pt x="16183" y="11366"/>
                  </a:lnTo>
                  <a:lnTo>
                    <a:pt x="15990" y="11413"/>
                  </a:lnTo>
                  <a:lnTo>
                    <a:pt x="15863" y="11508"/>
                  </a:lnTo>
                  <a:lnTo>
                    <a:pt x="15733" y="11554"/>
                  </a:lnTo>
                  <a:lnTo>
                    <a:pt x="15604" y="11603"/>
                  </a:lnTo>
                  <a:lnTo>
                    <a:pt x="15477" y="11554"/>
                  </a:lnTo>
                  <a:lnTo>
                    <a:pt x="15347" y="11508"/>
                  </a:lnTo>
                  <a:lnTo>
                    <a:pt x="15283" y="11413"/>
                  </a:lnTo>
                  <a:lnTo>
                    <a:pt x="15154" y="11272"/>
                  </a:lnTo>
                  <a:lnTo>
                    <a:pt x="15087" y="10942"/>
                  </a:lnTo>
                  <a:lnTo>
                    <a:pt x="15024" y="10753"/>
                  </a:lnTo>
                  <a:lnTo>
                    <a:pt x="14831" y="10470"/>
                  </a:lnTo>
                  <a:lnTo>
                    <a:pt x="14508" y="10187"/>
                  </a:lnTo>
                  <a:lnTo>
                    <a:pt x="14121" y="9858"/>
                  </a:lnTo>
                  <a:lnTo>
                    <a:pt x="13735" y="9527"/>
                  </a:lnTo>
                  <a:lnTo>
                    <a:pt x="13412" y="9244"/>
                  </a:lnTo>
                  <a:lnTo>
                    <a:pt x="13155" y="8961"/>
                  </a:lnTo>
                  <a:lnTo>
                    <a:pt x="13089" y="8772"/>
                  </a:lnTo>
                  <a:lnTo>
                    <a:pt x="13089" y="8630"/>
                  </a:lnTo>
                  <a:lnTo>
                    <a:pt x="13025" y="8537"/>
                  </a:lnTo>
                  <a:lnTo>
                    <a:pt x="12962" y="8537"/>
                  </a:lnTo>
                  <a:lnTo>
                    <a:pt x="12832" y="8584"/>
                  </a:lnTo>
                  <a:lnTo>
                    <a:pt x="12768" y="8679"/>
                  </a:lnTo>
                  <a:lnTo>
                    <a:pt x="12639" y="8820"/>
                  </a:lnTo>
                  <a:lnTo>
                    <a:pt x="12575" y="9103"/>
                  </a:lnTo>
                  <a:lnTo>
                    <a:pt x="12639" y="9291"/>
                  </a:lnTo>
                  <a:lnTo>
                    <a:pt x="12832" y="9527"/>
                  </a:lnTo>
                  <a:lnTo>
                    <a:pt x="13025" y="9810"/>
                  </a:lnTo>
                  <a:lnTo>
                    <a:pt x="13348" y="10046"/>
                  </a:lnTo>
                  <a:lnTo>
                    <a:pt x="13605" y="10282"/>
                  </a:lnTo>
                  <a:lnTo>
                    <a:pt x="13864" y="10516"/>
                  </a:lnTo>
                  <a:lnTo>
                    <a:pt x="14058" y="10753"/>
                  </a:lnTo>
                  <a:lnTo>
                    <a:pt x="14121" y="10942"/>
                  </a:lnTo>
                  <a:lnTo>
                    <a:pt x="14121" y="11130"/>
                  </a:lnTo>
                  <a:lnTo>
                    <a:pt x="14251" y="11320"/>
                  </a:lnTo>
                  <a:lnTo>
                    <a:pt x="14381" y="11508"/>
                  </a:lnTo>
                  <a:lnTo>
                    <a:pt x="14574" y="11696"/>
                  </a:lnTo>
                  <a:lnTo>
                    <a:pt x="14894" y="11837"/>
                  </a:lnTo>
                  <a:lnTo>
                    <a:pt x="15283" y="11932"/>
                  </a:lnTo>
                  <a:lnTo>
                    <a:pt x="15670" y="12027"/>
                  </a:lnTo>
                  <a:lnTo>
                    <a:pt x="16120" y="12073"/>
                  </a:lnTo>
                  <a:lnTo>
                    <a:pt x="16506" y="12073"/>
                  </a:lnTo>
                  <a:lnTo>
                    <a:pt x="16829" y="12168"/>
                  </a:lnTo>
                  <a:lnTo>
                    <a:pt x="17023" y="12263"/>
                  </a:lnTo>
                  <a:lnTo>
                    <a:pt x="17086" y="12356"/>
                  </a:lnTo>
                  <a:lnTo>
                    <a:pt x="17086" y="12451"/>
                  </a:lnTo>
                  <a:lnTo>
                    <a:pt x="17023" y="12639"/>
                  </a:lnTo>
                  <a:lnTo>
                    <a:pt x="16700" y="13016"/>
                  </a:lnTo>
                  <a:lnTo>
                    <a:pt x="16183" y="13440"/>
                  </a:lnTo>
                  <a:lnTo>
                    <a:pt x="15024" y="14385"/>
                  </a:lnTo>
                  <a:lnTo>
                    <a:pt x="14574" y="14902"/>
                  </a:lnTo>
                  <a:lnTo>
                    <a:pt x="14185" y="15375"/>
                  </a:lnTo>
                  <a:lnTo>
                    <a:pt x="14121" y="15562"/>
                  </a:lnTo>
                  <a:lnTo>
                    <a:pt x="14121" y="16035"/>
                  </a:lnTo>
                  <a:lnTo>
                    <a:pt x="14185" y="16318"/>
                  </a:lnTo>
                  <a:lnTo>
                    <a:pt x="14251" y="16507"/>
                  </a:lnTo>
                  <a:lnTo>
                    <a:pt x="14381" y="16649"/>
                  </a:lnTo>
                  <a:lnTo>
                    <a:pt x="14444" y="16742"/>
                  </a:lnTo>
                  <a:lnTo>
                    <a:pt x="14508" y="16883"/>
                  </a:lnTo>
                  <a:lnTo>
                    <a:pt x="14574" y="17214"/>
                  </a:lnTo>
                  <a:lnTo>
                    <a:pt x="14508" y="17402"/>
                  </a:lnTo>
                  <a:lnTo>
                    <a:pt x="14251" y="17733"/>
                  </a:lnTo>
                  <a:lnTo>
                    <a:pt x="13864" y="18111"/>
                  </a:lnTo>
                  <a:lnTo>
                    <a:pt x="13348" y="18486"/>
                  </a:lnTo>
                  <a:lnTo>
                    <a:pt x="12832" y="18864"/>
                  </a:lnTo>
                  <a:lnTo>
                    <a:pt x="12445" y="19242"/>
                  </a:lnTo>
                  <a:lnTo>
                    <a:pt x="12186" y="19573"/>
                  </a:lnTo>
                  <a:lnTo>
                    <a:pt x="12059" y="19760"/>
                  </a:lnTo>
                  <a:lnTo>
                    <a:pt x="11993" y="19997"/>
                  </a:lnTo>
                  <a:lnTo>
                    <a:pt x="11799" y="20279"/>
                  </a:lnTo>
                  <a:lnTo>
                    <a:pt x="11479" y="20562"/>
                  </a:lnTo>
                  <a:lnTo>
                    <a:pt x="11090" y="20893"/>
                  </a:lnTo>
                  <a:lnTo>
                    <a:pt x="10640" y="21176"/>
                  </a:lnTo>
                  <a:lnTo>
                    <a:pt x="10253" y="21410"/>
                  </a:lnTo>
                  <a:lnTo>
                    <a:pt x="9867" y="21554"/>
                  </a:lnTo>
                  <a:lnTo>
                    <a:pt x="9544" y="21600"/>
                  </a:lnTo>
                  <a:lnTo>
                    <a:pt x="9351" y="21600"/>
                  </a:lnTo>
                  <a:lnTo>
                    <a:pt x="9091" y="21505"/>
                  </a:lnTo>
                  <a:lnTo>
                    <a:pt x="8834" y="21410"/>
                  </a:lnTo>
                  <a:lnTo>
                    <a:pt x="8578" y="21269"/>
                  </a:lnTo>
                  <a:lnTo>
                    <a:pt x="8384" y="21081"/>
                  </a:lnTo>
                  <a:lnTo>
                    <a:pt x="8188" y="20893"/>
                  </a:lnTo>
                  <a:lnTo>
                    <a:pt x="8125" y="20703"/>
                  </a:lnTo>
                  <a:lnTo>
                    <a:pt x="8061" y="20516"/>
                  </a:lnTo>
                  <a:lnTo>
                    <a:pt x="7995" y="20185"/>
                  </a:lnTo>
                  <a:lnTo>
                    <a:pt x="7932" y="20043"/>
                  </a:lnTo>
                  <a:lnTo>
                    <a:pt x="7802" y="19948"/>
                  </a:lnTo>
                  <a:lnTo>
                    <a:pt x="7738" y="19855"/>
                  </a:lnTo>
                  <a:lnTo>
                    <a:pt x="7609" y="19714"/>
                  </a:lnTo>
                  <a:lnTo>
                    <a:pt x="7545" y="19431"/>
                  </a:lnTo>
                  <a:lnTo>
                    <a:pt x="7482" y="19100"/>
                  </a:lnTo>
                  <a:lnTo>
                    <a:pt x="7415" y="18959"/>
                  </a:lnTo>
                  <a:lnTo>
                    <a:pt x="7286" y="18864"/>
                  </a:lnTo>
                  <a:lnTo>
                    <a:pt x="7222" y="18723"/>
                  </a:lnTo>
                  <a:lnTo>
                    <a:pt x="7159" y="18535"/>
                  </a:lnTo>
                  <a:lnTo>
                    <a:pt x="7092" y="18252"/>
                  </a:lnTo>
                  <a:lnTo>
                    <a:pt x="7029" y="17921"/>
                  </a:lnTo>
                  <a:lnTo>
                    <a:pt x="7092" y="17638"/>
                  </a:lnTo>
                  <a:lnTo>
                    <a:pt x="7159" y="17356"/>
                  </a:lnTo>
                  <a:lnTo>
                    <a:pt x="7222" y="17168"/>
                  </a:lnTo>
                  <a:lnTo>
                    <a:pt x="7286" y="17024"/>
                  </a:lnTo>
                  <a:lnTo>
                    <a:pt x="7415" y="16931"/>
                  </a:lnTo>
                  <a:lnTo>
                    <a:pt x="7482" y="16790"/>
                  </a:lnTo>
                  <a:lnTo>
                    <a:pt x="7545" y="16459"/>
                  </a:lnTo>
                  <a:lnTo>
                    <a:pt x="7482" y="16271"/>
                  </a:lnTo>
                  <a:lnTo>
                    <a:pt x="7352" y="16035"/>
                  </a:lnTo>
                  <a:lnTo>
                    <a:pt x="7092" y="15799"/>
                  </a:lnTo>
                  <a:lnTo>
                    <a:pt x="6836" y="15562"/>
                  </a:lnTo>
                  <a:lnTo>
                    <a:pt x="6513" y="15280"/>
                  </a:lnTo>
                  <a:lnTo>
                    <a:pt x="6256" y="14951"/>
                  </a:lnTo>
                  <a:lnTo>
                    <a:pt x="6126" y="14573"/>
                  </a:lnTo>
                  <a:lnTo>
                    <a:pt x="6063" y="14244"/>
                  </a:lnTo>
                  <a:lnTo>
                    <a:pt x="6063" y="13959"/>
                  </a:lnTo>
                  <a:lnTo>
                    <a:pt x="5996" y="13676"/>
                  </a:lnTo>
                  <a:lnTo>
                    <a:pt x="5869" y="13489"/>
                  </a:lnTo>
                  <a:lnTo>
                    <a:pt x="5803" y="13347"/>
                  </a:lnTo>
                  <a:lnTo>
                    <a:pt x="5676" y="13252"/>
                  </a:lnTo>
                  <a:lnTo>
                    <a:pt x="5483" y="13206"/>
                  </a:lnTo>
                  <a:lnTo>
                    <a:pt x="5030" y="13158"/>
                  </a:lnTo>
                  <a:lnTo>
                    <a:pt x="4644" y="13206"/>
                  </a:lnTo>
                  <a:lnTo>
                    <a:pt x="4450" y="13252"/>
                  </a:lnTo>
                  <a:lnTo>
                    <a:pt x="4321" y="13347"/>
                  </a:lnTo>
                  <a:lnTo>
                    <a:pt x="4127" y="13440"/>
                  </a:lnTo>
                  <a:lnTo>
                    <a:pt x="3804" y="13489"/>
                  </a:lnTo>
                  <a:lnTo>
                    <a:pt x="3418" y="13535"/>
                  </a:lnTo>
                  <a:lnTo>
                    <a:pt x="3031" y="13535"/>
                  </a:lnTo>
                  <a:lnTo>
                    <a:pt x="2581" y="13489"/>
                  </a:lnTo>
                  <a:lnTo>
                    <a:pt x="2065" y="13299"/>
                  </a:lnTo>
                  <a:lnTo>
                    <a:pt x="1485" y="13065"/>
                  </a:lnTo>
                  <a:lnTo>
                    <a:pt x="1032" y="12782"/>
                  </a:lnTo>
                  <a:lnTo>
                    <a:pt x="839" y="12639"/>
                  </a:lnTo>
                  <a:lnTo>
                    <a:pt x="646" y="12404"/>
                  </a:lnTo>
                  <a:lnTo>
                    <a:pt x="323" y="11837"/>
                  </a:lnTo>
                  <a:lnTo>
                    <a:pt x="130" y="11225"/>
                  </a:lnTo>
                  <a:lnTo>
                    <a:pt x="0" y="10611"/>
                  </a:lnTo>
                  <a:lnTo>
                    <a:pt x="66" y="10282"/>
                  </a:lnTo>
                  <a:lnTo>
                    <a:pt x="130" y="9951"/>
                  </a:lnTo>
                  <a:lnTo>
                    <a:pt x="389" y="9291"/>
                  </a:lnTo>
                  <a:lnTo>
                    <a:pt x="582" y="8961"/>
                  </a:lnTo>
                  <a:lnTo>
                    <a:pt x="776" y="8679"/>
                  </a:lnTo>
                  <a:lnTo>
                    <a:pt x="1032" y="8396"/>
                  </a:lnTo>
                  <a:lnTo>
                    <a:pt x="1289" y="8206"/>
                  </a:lnTo>
                  <a:lnTo>
                    <a:pt x="1806" y="7829"/>
                  </a:lnTo>
                  <a:lnTo>
                    <a:pt x="2322" y="7546"/>
                  </a:lnTo>
                  <a:lnTo>
                    <a:pt x="2774" y="7358"/>
                  </a:lnTo>
                  <a:lnTo>
                    <a:pt x="3031" y="7263"/>
                  </a:lnTo>
                  <a:lnTo>
                    <a:pt x="3484" y="7217"/>
                  </a:lnTo>
                  <a:lnTo>
                    <a:pt x="3677" y="7168"/>
                  </a:lnTo>
                  <a:lnTo>
                    <a:pt x="3804" y="7075"/>
                  </a:lnTo>
                  <a:lnTo>
                    <a:pt x="3998" y="7027"/>
                  </a:lnTo>
                  <a:lnTo>
                    <a:pt x="4257" y="6981"/>
                  </a:lnTo>
                  <a:lnTo>
                    <a:pt x="4644" y="6934"/>
                  </a:lnTo>
                  <a:lnTo>
                    <a:pt x="5483" y="6934"/>
                  </a:lnTo>
                  <a:lnTo>
                    <a:pt x="5933" y="7027"/>
                  </a:lnTo>
                  <a:lnTo>
                    <a:pt x="6256" y="7122"/>
                  </a:lnTo>
                  <a:lnTo>
                    <a:pt x="6579" y="7263"/>
                  </a:lnTo>
                  <a:lnTo>
                    <a:pt x="6772" y="7405"/>
                  </a:lnTo>
                  <a:lnTo>
                    <a:pt x="7029" y="7546"/>
                  </a:lnTo>
                  <a:lnTo>
                    <a:pt x="7352" y="7641"/>
                  </a:lnTo>
                  <a:lnTo>
                    <a:pt x="7545" y="7641"/>
                  </a:lnTo>
                  <a:lnTo>
                    <a:pt x="7995" y="7687"/>
                  </a:lnTo>
                  <a:lnTo>
                    <a:pt x="8188" y="7782"/>
                  </a:lnTo>
                  <a:lnTo>
                    <a:pt x="8318" y="7829"/>
                  </a:lnTo>
                  <a:lnTo>
                    <a:pt x="8448" y="7877"/>
                  </a:lnTo>
                  <a:lnTo>
                    <a:pt x="8578" y="7924"/>
                  </a:lnTo>
                  <a:lnTo>
                    <a:pt x="8705" y="7877"/>
                  </a:lnTo>
                  <a:lnTo>
                    <a:pt x="8834" y="7829"/>
                  </a:lnTo>
                  <a:lnTo>
                    <a:pt x="8964" y="7782"/>
                  </a:lnTo>
                  <a:lnTo>
                    <a:pt x="9157" y="7687"/>
                  </a:lnTo>
                  <a:lnTo>
                    <a:pt x="9544" y="7641"/>
                  </a:lnTo>
                  <a:lnTo>
                    <a:pt x="9994" y="7687"/>
                  </a:lnTo>
                  <a:lnTo>
                    <a:pt x="10187" y="7782"/>
                  </a:lnTo>
                  <a:lnTo>
                    <a:pt x="10317" y="7829"/>
                  </a:lnTo>
                  <a:lnTo>
                    <a:pt x="10510" y="7924"/>
                  </a:lnTo>
                  <a:lnTo>
                    <a:pt x="10770" y="7970"/>
                  </a:lnTo>
                  <a:lnTo>
                    <a:pt x="11156" y="8018"/>
                  </a:lnTo>
                  <a:lnTo>
                    <a:pt x="11993" y="8018"/>
                  </a:lnTo>
                  <a:lnTo>
                    <a:pt x="12382" y="7970"/>
                  </a:lnTo>
                  <a:lnTo>
                    <a:pt x="12639" y="7924"/>
                  </a:lnTo>
                  <a:lnTo>
                    <a:pt x="12832" y="7829"/>
                  </a:lnTo>
                  <a:lnTo>
                    <a:pt x="12962" y="7736"/>
                  </a:lnTo>
                  <a:lnTo>
                    <a:pt x="13025" y="7592"/>
                  </a:lnTo>
                  <a:lnTo>
                    <a:pt x="13089" y="7263"/>
                  </a:lnTo>
                  <a:lnTo>
                    <a:pt x="13089" y="7217"/>
                  </a:lnTo>
                  <a:lnTo>
                    <a:pt x="13025" y="7122"/>
                  </a:lnTo>
                  <a:lnTo>
                    <a:pt x="12768" y="7027"/>
                  </a:lnTo>
                  <a:lnTo>
                    <a:pt x="12445" y="6934"/>
                  </a:lnTo>
                  <a:lnTo>
                    <a:pt x="12059" y="6934"/>
                  </a:lnTo>
                  <a:lnTo>
                    <a:pt x="11672" y="6886"/>
                  </a:lnTo>
                  <a:lnTo>
                    <a:pt x="11220" y="6791"/>
                  </a:lnTo>
                  <a:lnTo>
                    <a:pt x="10833" y="6698"/>
                  </a:lnTo>
                  <a:lnTo>
                    <a:pt x="10576" y="6556"/>
                  </a:lnTo>
                  <a:lnTo>
                    <a:pt x="10317" y="6415"/>
                  </a:lnTo>
                  <a:lnTo>
                    <a:pt x="10060" y="6274"/>
                  </a:lnTo>
                  <a:lnTo>
                    <a:pt x="9801" y="6225"/>
                  </a:lnTo>
                  <a:lnTo>
                    <a:pt x="9544" y="6179"/>
                  </a:lnTo>
                  <a:lnTo>
                    <a:pt x="9351" y="6130"/>
                  </a:lnTo>
                  <a:lnTo>
                    <a:pt x="9091" y="6084"/>
                  </a:lnTo>
                  <a:lnTo>
                    <a:pt x="8578" y="5801"/>
                  </a:lnTo>
                  <a:lnTo>
                    <a:pt x="8384" y="5660"/>
                  </a:lnTo>
                  <a:lnTo>
                    <a:pt x="8125" y="5613"/>
                  </a:lnTo>
                  <a:lnTo>
                    <a:pt x="7932" y="5565"/>
                  </a:lnTo>
                  <a:lnTo>
                    <a:pt x="7802" y="5613"/>
                  </a:lnTo>
                  <a:lnTo>
                    <a:pt x="7675" y="5660"/>
                  </a:lnTo>
                  <a:lnTo>
                    <a:pt x="7482" y="5660"/>
                  </a:lnTo>
                  <a:lnTo>
                    <a:pt x="7286" y="5565"/>
                  </a:lnTo>
                  <a:lnTo>
                    <a:pt x="7029" y="5424"/>
                  </a:lnTo>
                  <a:lnTo>
                    <a:pt x="6836" y="5329"/>
                  </a:lnTo>
                  <a:lnTo>
                    <a:pt x="6642" y="5236"/>
                  </a:lnTo>
                  <a:lnTo>
                    <a:pt x="6319" y="5236"/>
                  </a:lnTo>
                  <a:lnTo>
                    <a:pt x="6190" y="5329"/>
                  </a:lnTo>
                  <a:lnTo>
                    <a:pt x="5996" y="5377"/>
                  </a:lnTo>
                  <a:lnTo>
                    <a:pt x="5546" y="5424"/>
                  </a:lnTo>
                  <a:lnTo>
                    <a:pt x="4900" y="5660"/>
                  </a:lnTo>
                  <a:lnTo>
                    <a:pt x="4450" y="5896"/>
                  </a:lnTo>
                  <a:lnTo>
                    <a:pt x="4064" y="6179"/>
                  </a:lnTo>
                  <a:lnTo>
                    <a:pt x="3611" y="6462"/>
                  </a:lnTo>
                  <a:lnTo>
                    <a:pt x="3161" y="6698"/>
                  </a:lnTo>
                  <a:lnTo>
                    <a:pt x="2838" y="6839"/>
                  </a:lnTo>
                  <a:lnTo>
                    <a:pt x="2515" y="6934"/>
                  </a:lnTo>
                  <a:lnTo>
                    <a:pt x="2128" y="6839"/>
                  </a:lnTo>
                  <a:lnTo>
                    <a:pt x="1935" y="6791"/>
                  </a:lnTo>
                  <a:lnTo>
                    <a:pt x="1806" y="6744"/>
                  </a:lnTo>
                  <a:lnTo>
                    <a:pt x="1678" y="6649"/>
                  </a:lnTo>
                  <a:lnTo>
                    <a:pt x="1612" y="6508"/>
                  </a:lnTo>
                  <a:lnTo>
                    <a:pt x="1549" y="6179"/>
                  </a:lnTo>
                  <a:lnTo>
                    <a:pt x="1612" y="5848"/>
                  </a:lnTo>
                  <a:lnTo>
                    <a:pt x="1678" y="5706"/>
                  </a:lnTo>
                  <a:lnTo>
                    <a:pt x="1806" y="5613"/>
                  </a:lnTo>
                  <a:lnTo>
                    <a:pt x="1935" y="5565"/>
                  </a:lnTo>
                  <a:lnTo>
                    <a:pt x="2258" y="5519"/>
                  </a:lnTo>
                  <a:lnTo>
                    <a:pt x="2645" y="5472"/>
                  </a:lnTo>
                  <a:lnTo>
                    <a:pt x="3031" y="5424"/>
                  </a:lnTo>
                  <a:lnTo>
                    <a:pt x="3418" y="5424"/>
                  </a:lnTo>
                  <a:lnTo>
                    <a:pt x="3741" y="5329"/>
                  </a:lnTo>
                  <a:lnTo>
                    <a:pt x="3934" y="5236"/>
                  </a:lnTo>
                  <a:lnTo>
                    <a:pt x="3998" y="5141"/>
                  </a:lnTo>
                  <a:lnTo>
                    <a:pt x="4064" y="5095"/>
                  </a:lnTo>
                  <a:lnTo>
                    <a:pt x="3934" y="4763"/>
                  </a:lnTo>
                  <a:lnTo>
                    <a:pt x="3870" y="4622"/>
                  </a:lnTo>
                  <a:lnTo>
                    <a:pt x="3804" y="4527"/>
                  </a:lnTo>
                  <a:lnTo>
                    <a:pt x="3677" y="4434"/>
                  </a:lnTo>
                  <a:lnTo>
                    <a:pt x="3677" y="4244"/>
                  </a:lnTo>
                  <a:lnTo>
                    <a:pt x="3804" y="4152"/>
                  </a:lnTo>
                  <a:lnTo>
                    <a:pt x="3934" y="4103"/>
                  </a:lnTo>
                  <a:lnTo>
                    <a:pt x="4127" y="4008"/>
                  </a:lnTo>
                  <a:lnTo>
                    <a:pt x="4514" y="3962"/>
                  </a:lnTo>
                  <a:lnTo>
                    <a:pt x="4773" y="3962"/>
                  </a:lnTo>
                  <a:lnTo>
                    <a:pt x="5030" y="3867"/>
                  </a:lnTo>
                  <a:lnTo>
                    <a:pt x="5287" y="3726"/>
                  </a:lnTo>
                  <a:lnTo>
                    <a:pt x="5546" y="3584"/>
                  </a:lnTo>
                  <a:lnTo>
                    <a:pt x="5740" y="3443"/>
                  </a:lnTo>
                  <a:lnTo>
                    <a:pt x="5933" y="3255"/>
                  </a:lnTo>
                  <a:lnTo>
                    <a:pt x="5996" y="3019"/>
                  </a:lnTo>
                  <a:lnTo>
                    <a:pt x="6063" y="2877"/>
                  </a:lnTo>
                  <a:lnTo>
                    <a:pt x="5996" y="2546"/>
                  </a:lnTo>
                  <a:lnTo>
                    <a:pt x="5869" y="2405"/>
                  </a:lnTo>
                  <a:lnTo>
                    <a:pt x="5803" y="2312"/>
                  </a:lnTo>
                  <a:lnTo>
                    <a:pt x="5803" y="2171"/>
                  </a:lnTo>
                  <a:lnTo>
                    <a:pt x="5996" y="1934"/>
                  </a:lnTo>
                  <a:lnTo>
                    <a:pt x="6319" y="1603"/>
                  </a:lnTo>
                  <a:lnTo>
                    <a:pt x="6836" y="1228"/>
                  </a:lnTo>
                  <a:lnTo>
                    <a:pt x="7092" y="1038"/>
                  </a:lnTo>
                  <a:lnTo>
                    <a:pt x="7482" y="850"/>
                  </a:lnTo>
                  <a:lnTo>
                    <a:pt x="7868" y="709"/>
                  </a:lnTo>
                  <a:lnTo>
                    <a:pt x="8318" y="567"/>
                  </a:lnTo>
                  <a:lnTo>
                    <a:pt x="9221" y="378"/>
                  </a:lnTo>
                  <a:lnTo>
                    <a:pt x="9674" y="331"/>
                  </a:lnTo>
                  <a:lnTo>
                    <a:pt x="10060" y="283"/>
                  </a:lnTo>
                  <a:lnTo>
                    <a:pt x="10897" y="331"/>
                  </a:lnTo>
                  <a:lnTo>
                    <a:pt x="11543" y="331"/>
                  </a:lnTo>
                  <a:lnTo>
                    <a:pt x="12059" y="426"/>
                  </a:lnTo>
                  <a:lnTo>
                    <a:pt x="12316" y="472"/>
                  </a:lnTo>
                  <a:lnTo>
                    <a:pt x="12445" y="519"/>
                  </a:lnTo>
                  <a:lnTo>
                    <a:pt x="12575" y="567"/>
                  </a:lnTo>
                  <a:lnTo>
                    <a:pt x="12702" y="519"/>
                  </a:lnTo>
                  <a:lnTo>
                    <a:pt x="12832" y="472"/>
                  </a:lnTo>
                  <a:lnTo>
                    <a:pt x="13285" y="378"/>
                  </a:lnTo>
                  <a:lnTo>
                    <a:pt x="14314" y="236"/>
                  </a:lnTo>
                  <a:lnTo>
                    <a:pt x="15410" y="48"/>
                  </a:lnTo>
                  <a:lnTo>
                    <a:pt x="1625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grpSp>
        <p:nvGrpSpPr>
          <p:cNvPr id="829" name="Group 10"/>
          <p:cNvGrpSpPr/>
          <p:nvPr/>
        </p:nvGrpSpPr>
        <p:grpSpPr>
          <a:xfrm>
            <a:off x="8900159" y="328016"/>
            <a:ext cx="2524357" cy="2190631"/>
            <a:chOff x="0" y="0"/>
            <a:chExt cx="2524355" cy="2190630"/>
          </a:xfrm>
        </p:grpSpPr>
        <p:pic>
          <p:nvPicPr>
            <p:cNvPr id="827" name="Picture 11" descr="Picture 11"/>
            <p:cNvPicPr>
              <a:picLocks noChangeAspect="1"/>
            </p:cNvPicPr>
            <p:nvPr/>
          </p:nvPicPr>
          <p:blipFill>
            <a:blip r:embed="rId2"/>
            <a:stretch>
              <a:fillRect/>
            </a:stretch>
          </p:blipFill>
          <p:spPr>
            <a:xfrm flipH="1">
              <a:off x="0" y="0"/>
              <a:ext cx="2524356" cy="2190631"/>
            </a:xfrm>
            <a:prstGeom prst="rect">
              <a:avLst/>
            </a:prstGeom>
            <a:ln w="12700" cap="flat">
              <a:noFill/>
              <a:miter lim="400000"/>
            </a:ln>
            <a:effectLst/>
          </p:spPr>
        </p:pic>
        <p:pic>
          <p:nvPicPr>
            <p:cNvPr id="828" name="Picture 19" descr="Picture 19"/>
            <p:cNvPicPr>
              <a:picLocks noChangeAspect="1"/>
            </p:cNvPicPr>
            <p:nvPr/>
          </p:nvPicPr>
          <p:blipFill>
            <a:blip r:embed="rId3"/>
            <a:stretch>
              <a:fillRect/>
            </a:stretch>
          </p:blipFill>
          <p:spPr>
            <a:xfrm flipH="1">
              <a:off x="1400835" y="931491"/>
              <a:ext cx="253530" cy="267153"/>
            </a:xfrm>
            <a:prstGeom prst="rect">
              <a:avLst/>
            </a:prstGeom>
            <a:ln w="12700" cap="flat">
              <a:noFill/>
              <a:miter lim="400000"/>
            </a:ln>
            <a:effectLst/>
          </p:spPr>
        </p:pic>
      </p:gr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Text Placeholder 5"/>
          <p:cNvSpPr txBox="1">
            <a:spLocks noGrp="1"/>
          </p:cNvSpPr>
          <p:nvPr>
            <p:ph type="body" sz="half" idx="1"/>
          </p:nvPr>
        </p:nvSpPr>
        <p:spPr>
          <a:xfrm>
            <a:off x="1530895" y="2644352"/>
            <a:ext cx="8747978" cy="3001109"/>
          </a:xfrm>
          <a:prstGeom prst="rect">
            <a:avLst/>
          </a:prstGeom>
        </p:spPr>
        <p:txBody>
          <a:bodyPr/>
          <a:lstStyle/>
          <a:p>
            <a:pPr defTabSz="850391">
              <a:spcBef>
                <a:spcPts val="900"/>
              </a:spcBef>
              <a:defRPr sz="2232">
                <a:solidFill>
                  <a:srgbClr val="C54A9A"/>
                </a:solidFill>
              </a:defRPr>
            </a:pPr>
            <a:r>
              <a:rPr sz="2400" dirty="0"/>
              <a:t>DAS WARUM</a:t>
            </a:r>
          </a:p>
          <a:p>
            <a:pPr defTabSz="850391">
              <a:spcBef>
                <a:spcPts val="900"/>
              </a:spcBef>
              <a:defRPr sz="744">
                <a:solidFill>
                  <a:srgbClr val="C54A9A"/>
                </a:solidFill>
              </a:defRPr>
            </a:pPr>
            <a:endParaRPr dirty="0"/>
          </a:p>
          <a:p>
            <a:pPr defTabSz="850391">
              <a:spcBef>
                <a:spcPts val="900"/>
              </a:spcBef>
              <a:defRPr sz="2232"/>
            </a:pPr>
            <a:r>
              <a:rPr dirty="0"/>
              <a:t>Der </a:t>
            </a:r>
            <a:r>
              <a:rPr dirty="0" err="1"/>
              <a:t>Zweck</a:t>
            </a:r>
            <a:r>
              <a:rPr dirty="0"/>
              <a:t> der </a:t>
            </a:r>
            <a:r>
              <a:rPr dirty="0" err="1"/>
              <a:t>qualitativen</a:t>
            </a:r>
            <a:r>
              <a:rPr dirty="0"/>
              <a:t> </a:t>
            </a:r>
            <a:r>
              <a:rPr dirty="0" err="1"/>
              <a:t>Forschung</a:t>
            </a:r>
            <a:r>
              <a:rPr dirty="0"/>
              <a:t> </a:t>
            </a:r>
            <a:r>
              <a:rPr dirty="0" err="1"/>
              <a:t>ist</a:t>
            </a:r>
            <a:r>
              <a:rPr dirty="0"/>
              <a:t> es, </a:t>
            </a:r>
            <a:r>
              <a:rPr dirty="0" err="1"/>
              <a:t>ein</a:t>
            </a:r>
            <a:r>
              <a:rPr dirty="0"/>
              <a:t> </a:t>
            </a:r>
            <a:r>
              <a:rPr dirty="0" err="1"/>
              <a:t>tieferes</a:t>
            </a:r>
            <a:r>
              <a:rPr dirty="0"/>
              <a:t> </a:t>
            </a:r>
            <a:r>
              <a:rPr dirty="0" err="1"/>
              <a:t>Verständnis</a:t>
            </a:r>
            <a:r>
              <a:rPr dirty="0"/>
              <a:t> und </a:t>
            </a:r>
            <a:r>
              <a:rPr dirty="0" err="1"/>
              <a:t>Einblicke</a:t>
            </a:r>
            <a:r>
              <a:rPr dirty="0"/>
              <a:t> in die </a:t>
            </a:r>
            <a:r>
              <a:rPr dirty="0" err="1"/>
              <a:t>Gründe</a:t>
            </a:r>
            <a:r>
              <a:rPr dirty="0"/>
              <a:t> </a:t>
            </a:r>
            <a:r>
              <a:rPr dirty="0" err="1"/>
              <a:t>für</a:t>
            </a:r>
            <a:r>
              <a:rPr dirty="0"/>
              <a:t> den </a:t>
            </a:r>
            <a:r>
              <a:rPr dirty="0" err="1"/>
              <a:t>Kauf</a:t>
            </a:r>
            <a:r>
              <a:rPr dirty="0"/>
              <a:t> </a:t>
            </a:r>
            <a:r>
              <a:rPr dirty="0" err="1"/>
              <a:t>oder</a:t>
            </a:r>
            <a:r>
              <a:rPr dirty="0"/>
              <a:t> das </a:t>
            </a:r>
            <a:r>
              <a:rPr dirty="0" err="1"/>
              <a:t>Verhalten</a:t>
            </a:r>
            <a:r>
              <a:rPr dirty="0"/>
              <a:t> </a:t>
            </a:r>
            <a:r>
              <a:rPr dirty="0" err="1"/>
              <a:t>eines</a:t>
            </a:r>
            <a:r>
              <a:rPr dirty="0"/>
              <a:t> </a:t>
            </a:r>
            <a:r>
              <a:rPr dirty="0" err="1"/>
              <a:t>Kunden</a:t>
            </a:r>
            <a:r>
              <a:rPr dirty="0"/>
              <a:t> </a:t>
            </a:r>
            <a:r>
              <a:rPr dirty="0" err="1"/>
              <a:t>zu</a:t>
            </a:r>
            <a:r>
              <a:rPr dirty="0"/>
              <a:t> </a:t>
            </a:r>
            <a:r>
              <a:rPr dirty="0" err="1"/>
              <a:t>erhalten</a:t>
            </a:r>
            <a:r>
              <a:rPr dirty="0"/>
              <a:t>. Dies </a:t>
            </a:r>
            <a:r>
              <a:rPr dirty="0" err="1"/>
              <a:t>ist</a:t>
            </a:r>
            <a:r>
              <a:rPr dirty="0"/>
              <a:t> das "</a:t>
            </a:r>
            <a:r>
              <a:rPr dirty="0" err="1"/>
              <a:t>Warum</a:t>
            </a:r>
            <a:r>
              <a:rPr dirty="0"/>
              <a:t>", </a:t>
            </a:r>
            <a:r>
              <a:rPr dirty="0" err="1"/>
              <a:t>z.B.</a:t>
            </a:r>
            <a:r>
              <a:rPr dirty="0"/>
              <a:t> was du </a:t>
            </a:r>
            <a:r>
              <a:rPr dirty="0" err="1"/>
              <a:t>magst</a:t>
            </a:r>
            <a:r>
              <a:rPr dirty="0"/>
              <a:t> </a:t>
            </a:r>
            <a:r>
              <a:rPr dirty="0" err="1"/>
              <a:t>oder</a:t>
            </a:r>
            <a:r>
              <a:rPr dirty="0"/>
              <a:t> </a:t>
            </a:r>
            <a:r>
              <a:rPr dirty="0" err="1"/>
              <a:t>nicht</a:t>
            </a:r>
            <a:r>
              <a:rPr dirty="0"/>
              <a:t> </a:t>
            </a:r>
            <a:r>
              <a:rPr dirty="0" err="1"/>
              <a:t>magst</a:t>
            </a:r>
            <a:r>
              <a:rPr dirty="0"/>
              <a:t>, was du von </a:t>
            </a:r>
            <a:r>
              <a:rPr dirty="0" err="1"/>
              <a:t>einem</a:t>
            </a:r>
            <a:r>
              <a:rPr dirty="0"/>
              <a:t> </a:t>
            </a:r>
            <a:r>
              <a:rPr dirty="0" err="1"/>
              <a:t>Produkt</a:t>
            </a:r>
            <a:r>
              <a:rPr dirty="0"/>
              <a:t> </a:t>
            </a:r>
            <a:r>
              <a:rPr dirty="0" err="1"/>
              <a:t>hältst</a:t>
            </a:r>
            <a:r>
              <a:rPr dirty="0"/>
              <a:t> </a:t>
            </a:r>
            <a:r>
              <a:rPr dirty="0" err="1"/>
              <a:t>usw</a:t>
            </a:r>
            <a:r>
              <a:rPr dirty="0"/>
              <a:t>. Du </a:t>
            </a:r>
            <a:r>
              <a:rPr dirty="0" err="1"/>
              <a:t>ermittelst</a:t>
            </a:r>
            <a:r>
              <a:rPr dirty="0"/>
              <a:t> die Motivation </a:t>
            </a:r>
            <a:r>
              <a:rPr dirty="0" err="1"/>
              <a:t>oder</a:t>
            </a:r>
            <a:r>
              <a:rPr dirty="0"/>
              <a:t> die </a:t>
            </a:r>
            <a:r>
              <a:rPr dirty="0" err="1"/>
              <a:t>Entscheidungsfindung</a:t>
            </a:r>
            <a:r>
              <a:rPr dirty="0"/>
              <a:t> der </a:t>
            </a:r>
            <a:r>
              <a:rPr dirty="0" err="1"/>
              <a:t>Kunden</a:t>
            </a:r>
            <a:r>
              <a:rPr dirty="0"/>
              <a:t> </a:t>
            </a:r>
            <a:r>
              <a:rPr dirty="0" err="1"/>
              <a:t>durch</a:t>
            </a:r>
            <a:r>
              <a:rPr dirty="0"/>
              <a:t> </a:t>
            </a:r>
            <a:r>
              <a:rPr dirty="0" err="1"/>
              <a:t>genaue</a:t>
            </a:r>
            <a:r>
              <a:rPr dirty="0"/>
              <a:t> </a:t>
            </a:r>
            <a:r>
              <a:rPr dirty="0" err="1"/>
              <a:t>Beobachtung</a:t>
            </a:r>
            <a:r>
              <a:rPr dirty="0"/>
              <a:t>, </a:t>
            </a:r>
            <a:r>
              <a:rPr dirty="0" err="1"/>
              <a:t>z.B.</a:t>
            </a:r>
            <a:r>
              <a:rPr dirty="0"/>
              <a:t> in </a:t>
            </a:r>
            <a:r>
              <a:rPr dirty="0" err="1"/>
              <a:t>einer</a:t>
            </a:r>
            <a:r>
              <a:rPr dirty="0"/>
              <a:t> </a:t>
            </a:r>
            <a:r>
              <a:rPr dirty="0" err="1"/>
              <a:t>kleinen</a:t>
            </a:r>
            <a:r>
              <a:rPr dirty="0"/>
              <a:t> Gruppe, in Interviews </a:t>
            </a:r>
            <a:r>
              <a:rPr dirty="0" err="1"/>
              <a:t>oder</a:t>
            </a:r>
            <a:r>
              <a:rPr dirty="0"/>
              <a:t> </a:t>
            </a:r>
            <a:r>
              <a:rPr dirty="0" err="1"/>
              <a:t>bei</a:t>
            </a:r>
            <a:r>
              <a:rPr dirty="0"/>
              <a:t> </a:t>
            </a:r>
            <a:r>
              <a:rPr dirty="0" err="1"/>
              <a:t>einer</a:t>
            </a:r>
            <a:r>
              <a:rPr dirty="0"/>
              <a:t> </a:t>
            </a:r>
            <a:r>
              <a:rPr dirty="0" err="1"/>
              <a:t>persönlichen</a:t>
            </a:r>
            <a:r>
              <a:rPr dirty="0"/>
              <a:t> </a:t>
            </a:r>
            <a:r>
              <a:rPr dirty="0" err="1"/>
              <a:t>Begegnung</a:t>
            </a:r>
            <a:r>
              <a:rPr dirty="0"/>
              <a:t>.</a:t>
            </a:r>
          </a:p>
        </p:txBody>
      </p:sp>
      <p:grpSp>
        <p:nvGrpSpPr>
          <p:cNvPr id="838" name="Google Shape;664;p39"/>
          <p:cNvGrpSpPr/>
          <p:nvPr/>
        </p:nvGrpSpPr>
        <p:grpSpPr>
          <a:xfrm>
            <a:off x="145064" y="993608"/>
            <a:ext cx="862937" cy="859492"/>
            <a:chOff x="46" y="46"/>
            <a:chExt cx="862936" cy="859490"/>
          </a:xfrm>
        </p:grpSpPr>
        <p:sp>
          <p:nvSpPr>
            <p:cNvPr id="832" name="Google Shape;665;p39"/>
            <p:cNvSpPr/>
            <p:nvPr/>
          </p:nvSpPr>
          <p:spPr>
            <a:xfrm>
              <a:off x="46" y="46"/>
              <a:ext cx="862937" cy="8594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238" y="28"/>
                  </a:lnTo>
                  <a:lnTo>
                    <a:pt x="9703" y="57"/>
                  </a:lnTo>
                  <a:lnTo>
                    <a:pt x="9168" y="141"/>
                  </a:lnTo>
                  <a:lnTo>
                    <a:pt x="8635" y="225"/>
                  </a:lnTo>
                  <a:lnTo>
                    <a:pt x="8100" y="337"/>
                  </a:lnTo>
                  <a:lnTo>
                    <a:pt x="7594" y="506"/>
                  </a:lnTo>
                  <a:lnTo>
                    <a:pt x="7087" y="674"/>
                  </a:lnTo>
                  <a:lnTo>
                    <a:pt x="6609" y="844"/>
                  </a:lnTo>
                  <a:lnTo>
                    <a:pt x="6131" y="1068"/>
                  </a:lnTo>
                  <a:lnTo>
                    <a:pt x="5653" y="1322"/>
                  </a:lnTo>
                  <a:lnTo>
                    <a:pt x="5203" y="1575"/>
                  </a:lnTo>
                  <a:lnTo>
                    <a:pt x="4753" y="1856"/>
                  </a:lnTo>
                  <a:lnTo>
                    <a:pt x="4331" y="2165"/>
                  </a:lnTo>
                  <a:lnTo>
                    <a:pt x="3937" y="2475"/>
                  </a:lnTo>
                  <a:lnTo>
                    <a:pt x="3543" y="2812"/>
                  </a:lnTo>
                  <a:lnTo>
                    <a:pt x="3178" y="3178"/>
                  </a:lnTo>
                  <a:lnTo>
                    <a:pt x="2812" y="3544"/>
                  </a:lnTo>
                  <a:lnTo>
                    <a:pt x="2475" y="3938"/>
                  </a:lnTo>
                  <a:lnTo>
                    <a:pt x="2165" y="4332"/>
                  </a:lnTo>
                  <a:lnTo>
                    <a:pt x="1856" y="4753"/>
                  </a:lnTo>
                  <a:lnTo>
                    <a:pt x="1575" y="5203"/>
                  </a:lnTo>
                  <a:lnTo>
                    <a:pt x="1321" y="5653"/>
                  </a:lnTo>
                  <a:lnTo>
                    <a:pt x="1068" y="6131"/>
                  </a:lnTo>
                  <a:lnTo>
                    <a:pt x="843" y="6609"/>
                  </a:lnTo>
                  <a:lnTo>
                    <a:pt x="674" y="7087"/>
                  </a:lnTo>
                  <a:lnTo>
                    <a:pt x="506" y="7594"/>
                  </a:lnTo>
                  <a:lnTo>
                    <a:pt x="337" y="8100"/>
                  </a:lnTo>
                  <a:lnTo>
                    <a:pt x="225" y="8634"/>
                  </a:lnTo>
                  <a:lnTo>
                    <a:pt x="141" y="9169"/>
                  </a:lnTo>
                  <a:lnTo>
                    <a:pt x="55" y="9702"/>
                  </a:lnTo>
                  <a:lnTo>
                    <a:pt x="28" y="10237"/>
                  </a:lnTo>
                  <a:lnTo>
                    <a:pt x="0" y="10799"/>
                  </a:lnTo>
                  <a:lnTo>
                    <a:pt x="28" y="11362"/>
                  </a:lnTo>
                  <a:lnTo>
                    <a:pt x="55" y="11896"/>
                  </a:lnTo>
                  <a:lnTo>
                    <a:pt x="141" y="12431"/>
                  </a:lnTo>
                  <a:lnTo>
                    <a:pt x="225" y="12966"/>
                  </a:lnTo>
                  <a:lnTo>
                    <a:pt x="337" y="13499"/>
                  </a:lnTo>
                  <a:lnTo>
                    <a:pt x="506" y="14006"/>
                  </a:lnTo>
                  <a:lnTo>
                    <a:pt x="674" y="14512"/>
                  </a:lnTo>
                  <a:lnTo>
                    <a:pt x="843" y="14990"/>
                  </a:lnTo>
                  <a:lnTo>
                    <a:pt x="1068" y="15468"/>
                  </a:lnTo>
                  <a:lnTo>
                    <a:pt x="1321" y="15946"/>
                  </a:lnTo>
                  <a:lnTo>
                    <a:pt x="1575" y="16397"/>
                  </a:lnTo>
                  <a:lnTo>
                    <a:pt x="1856" y="16847"/>
                  </a:lnTo>
                  <a:lnTo>
                    <a:pt x="2165" y="17268"/>
                  </a:lnTo>
                  <a:lnTo>
                    <a:pt x="2475" y="17662"/>
                  </a:lnTo>
                  <a:lnTo>
                    <a:pt x="2812" y="18056"/>
                  </a:lnTo>
                  <a:lnTo>
                    <a:pt x="3178" y="18421"/>
                  </a:lnTo>
                  <a:lnTo>
                    <a:pt x="3543" y="18787"/>
                  </a:lnTo>
                  <a:lnTo>
                    <a:pt x="3937" y="19124"/>
                  </a:lnTo>
                  <a:lnTo>
                    <a:pt x="4331" y="19434"/>
                  </a:lnTo>
                  <a:lnTo>
                    <a:pt x="4753" y="19743"/>
                  </a:lnTo>
                  <a:lnTo>
                    <a:pt x="5203" y="20025"/>
                  </a:lnTo>
                  <a:lnTo>
                    <a:pt x="5653" y="20278"/>
                  </a:lnTo>
                  <a:lnTo>
                    <a:pt x="6131" y="20531"/>
                  </a:lnTo>
                  <a:lnTo>
                    <a:pt x="6609" y="20756"/>
                  </a:lnTo>
                  <a:lnTo>
                    <a:pt x="7087" y="20924"/>
                  </a:lnTo>
                  <a:lnTo>
                    <a:pt x="7594" y="21093"/>
                  </a:lnTo>
                  <a:lnTo>
                    <a:pt x="8100" y="21262"/>
                  </a:lnTo>
                  <a:lnTo>
                    <a:pt x="8635" y="21375"/>
                  </a:lnTo>
                  <a:lnTo>
                    <a:pt x="9168" y="21459"/>
                  </a:lnTo>
                  <a:lnTo>
                    <a:pt x="9703" y="21543"/>
                  </a:lnTo>
                  <a:lnTo>
                    <a:pt x="10238" y="21571"/>
                  </a:lnTo>
                  <a:lnTo>
                    <a:pt x="10800" y="21600"/>
                  </a:lnTo>
                  <a:lnTo>
                    <a:pt x="11362" y="21571"/>
                  </a:lnTo>
                  <a:lnTo>
                    <a:pt x="11897" y="21543"/>
                  </a:lnTo>
                  <a:lnTo>
                    <a:pt x="12432" y="21459"/>
                  </a:lnTo>
                  <a:lnTo>
                    <a:pt x="12965" y="21375"/>
                  </a:lnTo>
                  <a:lnTo>
                    <a:pt x="13500" y="21262"/>
                  </a:lnTo>
                  <a:lnTo>
                    <a:pt x="14007" y="21093"/>
                  </a:lnTo>
                  <a:lnTo>
                    <a:pt x="14513" y="20924"/>
                  </a:lnTo>
                  <a:lnTo>
                    <a:pt x="14991" y="20756"/>
                  </a:lnTo>
                  <a:lnTo>
                    <a:pt x="15469" y="20531"/>
                  </a:lnTo>
                  <a:lnTo>
                    <a:pt x="15947" y="20278"/>
                  </a:lnTo>
                  <a:lnTo>
                    <a:pt x="16397" y="20025"/>
                  </a:lnTo>
                  <a:lnTo>
                    <a:pt x="16847" y="19743"/>
                  </a:lnTo>
                  <a:lnTo>
                    <a:pt x="17269" y="19434"/>
                  </a:lnTo>
                  <a:lnTo>
                    <a:pt x="17663" y="19124"/>
                  </a:lnTo>
                  <a:lnTo>
                    <a:pt x="18057" y="18787"/>
                  </a:lnTo>
                  <a:lnTo>
                    <a:pt x="18422" y="18421"/>
                  </a:lnTo>
                  <a:lnTo>
                    <a:pt x="18788" y="18056"/>
                  </a:lnTo>
                  <a:lnTo>
                    <a:pt x="19125" y="17662"/>
                  </a:lnTo>
                  <a:lnTo>
                    <a:pt x="19435" y="17268"/>
                  </a:lnTo>
                  <a:lnTo>
                    <a:pt x="19744" y="16847"/>
                  </a:lnTo>
                  <a:lnTo>
                    <a:pt x="20025" y="16397"/>
                  </a:lnTo>
                  <a:lnTo>
                    <a:pt x="20279" y="15946"/>
                  </a:lnTo>
                  <a:lnTo>
                    <a:pt x="20532" y="15468"/>
                  </a:lnTo>
                  <a:lnTo>
                    <a:pt x="20757" y="14990"/>
                  </a:lnTo>
                  <a:lnTo>
                    <a:pt x="20926" y="14512"/>
                  </a:lnTo>
                  <a:lnTo>
                    <a:pt x="21094" y="14006"/>
                  </a:lnTo>
                  <a:lnTo>
                    <a:pt x="21263" y="13499"/>
                  </a:lnTo>
                  <a:lnTo>
                    <a:pt x="21376" y="12966"/>
                  </a:lnTo>
                  <a:lnTo>
                    <a:pt x="21545" y="11896"/>
                  </a:lnTo>
                  <a:lnTo>
                    <a:pt x="21572" y="11362"/>
                  </a:lnTo>
                  <a:lnTo>
                    <a:pt x="21600" y="10799"/>
                  </a:lnTo>
                  <a:lnTo>
                    <a:pt x="21572" y="10237"/>
                  </a:lnTo>
                  <a:lnTo>
                    <a:pt x="21545" y="9702"/>
                  </a:lnTo>
                  <a:lnTo>
                    <a:pt x="21460" y="9169"/>
                  </a:lnTo>
                  <a:lnTo>
                    <a:pt x="21376" y="8634"/>
                  </a:lnTo>
                  <a:lnTo>
                    <a:pt x="21263" y="8100"/>
                  </a:lnTo>
                  <a:lnTo>
                    <a:pt x="21094" y="7594"/>
                  </a:lnTo>
                  <a:lnTo>
                    <a:pt x="20926" y="7087"/>
                  </a:lnTo>
                  <a:lnTo>
                    <a:pt x="20757" y="6609"/>
                  </a:lnTo>
                  <a:lnTo>
                    <a:pt x="20532" y="6131"/>
                  </a:lnTo>
                  <a:lnTo>
                    <a:pt x="20279" y="5653"/>
                  </a:lnTo>
                  <a:lnTo>
                    <a:pt x="20025" y="5203"/>
                  </a:lnTo>
                  <a:lnTo>
                    <a:pt x="19744" y="4753"/>
                  </a:lnTo>
                  <a:lnTo>
                    <a:pt x="19435" y="4332"/>
                  </a:lnTo>
                  <a:lnTo>
                    <a:pt x="19125" y="3938"/>
                  </a:lnTo>
                  <a:lnTo>
                    <a:pt x="18788" y="3544"/>
                  </a:lnTo>
                  <a:lnTo>
                    <a:pt x="18422" y="3178"/>
                  </a:lnTo>
                  <a:lnTo>
                    <a:pt x="18057" y="2812"/>
                  </a:lnTo>
                  <a:lnTo>
                    <a:pt x="17663" y="2475"/>
                  </a:lnTo>
                  <a:lnTo>
                    <a:pt x="17269" y="2165"/>
                  </a:lnTo>
                  <a:lnTo>
                    <a:pt x="16847" y="1856"/>
                  </a:lnTo>
                  <a:lnTo>
                    <a:pt x="16397" y="1575"/>
                  </a:lnTo>
                  <a:lnTo>
                    <a:pt x="15947" y="1322"/>
                  </a:lnTo>
                  <a:lnTo>
                    <a:pt x="15469" y="1068"/>
                  </a:lnTo>
                  <a:lnTo>
                    <a:pt x="14991" y="844"/>
                  </a:lnTo>
                  <a:lnTo>
                    <a:pt x="14513" y="674"/>
                  </a:lnTo>
                  <a:lnTo>
                    <a:pt x="14007" y="506"/>
                  </a:lnTo>
                  <a:lnTo>
                    <a:pt x="13500" y="337"/>
                  </a:lnTo>
                  <a:lnTo>
                    <a:pt x="12965" y="225"/>
                  </a:lnTo>
                  <a:lnTo>
                    <a:pt x="12432" y="141"/>
                  </a:lnTo>
                  <a:lnTo>
                    <a:pt x="11897" y="57"/>
                  </a:lnTo>
                  <a:lnTo>
                    <a:pt x="11362" y="28"/>
                  </a:lnTo>
                  <a:lnTo>
                    <a:pt x="1080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33" name="Google Shape;666;p39"/>
            <p:cNvSpPr/>
            <p:nvPr/>
          </p:nvSpPr>
          <p:spPr>
            <a:xfrm>
              <a:off x="500073" y="218261"/>
              <a:ext cx="35941" cy="34693"/>
            </a:xfrm>
            <a:custGeom>
              <a:avLst/>
              <a:gdLst/>
              <a:ahLst/>
              <a:cxnLst>
                <a:cxn ang="0">
                  <a:pos x="wd2" y="hd2"/>
                </a:cxn>
                <a:cxn ang="5400000">
                  <a:pos x="wd2" y="hd2"/>
                </a:cxn>
                <a:cxn ang="10800000">
                  <a:pos x="wd2" y="hd2"/>
                </a:cxn>
                <a:cxn ang="16200000">
                  <a:pos x="wd2" y="hd2"/>
                </a:cxn>
              </a:cxnLst>
              <a:rect l="0" t="0" r="r" b="b"/>
              <a:pathLst>
                <a:path w="21600" h="21600" extrusionOk="0">
                  <a:moveTo>
                    <a:pt x="16193" y="0"/>
                  </a:moveTo>
                  <a:lnTo>
                    <a:pt x="18217" y="687"/>
                  </a:lnTo>
                  <a:lnTo>
                    <a:pt x="19576" y="1402"/>
                  </a:lnTo>
                  <a:lnTo>
                    <a:pt x="20935" y="3490"/>
                  </a:lnTo>
                  <a:lnTo>
                    <a:pt x="21600" y="5579"/>
                  </a:lnTo>
                  <a:lnTo>
                    <a:pt x="20935" y="7667"/>
                  </a:lnTo>
                  <a:lnTo>
                    <a:pt x="19576" y="11158"/>
                  </a:lnTo>
                  <a:lnTo>
                    <a:pt x="18217" y="13933"/>
                  </a:lnTo>
                  <a:lnTo>
                    <a:pt x="16193" y="16021"/>
                  </a:lnTo>
                  <a:lnTo>
                    <a:pt x="13503" y="18110"/>
                  </a:lnTo>
                  <a:lnTo>
                    <a:pt x="10786" y="20198"/>
                  </a:lnTo>
                  <a:lnTo>
                    <a:pt x="8097" y="21600"/>
                  </a:lnTo>
                  <a:lnTo>
                    <a:pt x="3355" y="21600"/>
                  </a:lnTo>
                  <a:lnTo>
                    <a:pt x="2024" y="20198"/>
                  </a:lnTo>
                  <a:lnTo>
                    <a:pt x="665" y="18110"/>
                  </a:lnTo>
                  <a:lnTo>
                    <a:pt x="0" y="16021"/>
                  </a:lnTo>
                  <a:lnTo>
                    <a:pt x="665" y="13933"/>
                  </a:lnTo>
                  <a:lnTo>
                    <a:pt x="2024" y="11158"/>
                  </a:lnTo>
                  <a:lnTo>
                    <a:pt x="3355" y="7667"/>
                  </a:lnTo>
                  <a:lnTo>
                    <a:pt x="5407" y="5579"/>
                  </a:lnTo>
                  <a:lnTo>
                    <a:pt x="10786" y="1402"/>
                  </a:lnTo>
                  <a:lnTo>
                    <a:pt x="13503" y="687"/>
                  </a:lnTo>
                  <a:lnTo>
                    <a:pt x="16193"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34" name="Google Shape;667;p39"/>
            <p:cNvSpPr/>
            <p:nvPr/>
          </p:nvSpPr>
          <p:spPr>
            <a:xfrm>
              <a:off x="4521" y="113082"/>
              <a:ext cx="328124" cy="645734"/>
            </a:xfrm>
            <a:custGeom>
              <a:avLst/>
              <a:gdLst/>
              <a:ahLst/>
              <a:cxnLst>
                <a:cxn ang="0">
                  <a:pos x="wd2" y="hd2"/>
                </a:cxn>
                <a:cxn ang="5400000">
                  <a:pos x="wd2" y="hd2"/>
                </a:cxn>
                <a:cxn ang="10800000">
                  <a:pos x="wd2" y="hd2"/>
                </a:cxn>
                <a:cxn ang="16200000">
                  <a:pos x="wd2" y="hd2"/>
                </a:cxn>
              </a:cxnLst>
              <a:rect l="0" t="0" r="r" b="b"/>
              <a:pathLst>
                <a:path w="21600" h="21600" extrusionOk="0">
                  <a:moveTo>
                    <a:pt x="7842" y="1197"/>
                  </a:moveTo>
                  <a:lnTo>
                    <a:pt x="9099" y="1197"/>
                  </a:lnTo>
                  <a:lnTo>
                    <a:pt x="9764" y="1273"/>
                  </a:lnTo>
                  <a:lnTo>
                    <a:pt x="10284" y="1348"/>
                  </a:lnTo>
                  <a:lnTo>
                    <a:pt x="10651" y="1460"/>
                  </a:lnTo>
                  <a:lnTo>
                    <a:pt x="10949" y="1572"/>
                  </a:lnTo>
                  <a:lnTo>
                    <a:pt x="11243" y="1609"/>
                  </a:lnTo>
                  <a:lnTo>
                    <a:pt x="11541" y="1572"/>
                  </a:lnTo>
                  <a:lnTo>
                    <a:pt x="11836" y="1460"/>
                  </a:lnTo>
                  <a:lnTo>
                    <a:pt x="12057" y="1348"/>
                  </a:lnTo>
                  <a:lnTo>
                    <a:pt x="12428" y="1273"/>
                  </a:lnTo>
                  <a:lnTo>
                    <a:pt x="12722" y="1197"/>
                  </a:lnTo>
                  <a:lnTo>
                    <a:pt x="12944" y="1197"/>
                  </a:lnTo>
                  <a:lnTo>
                    <a:pt x="13315" y="1122"/>
                  </a:lnTo>
                  <a:lnTo>
                    <a:pt x="13685" y="1010"/>
                  </a:lnTo>
                  <a:lnTo>
                    <a:pt x="14202" y="824"/>
                  </a:lnTo>
                  <a:lnTo>
                    <a:pt x="14721" y="598"/>
                  </a:lnTo>
                  <a:lnTo>
                    <a:pt x="15313" y="374"/>
                  </a:lnTo>
                  <a:lnTo>
                    <a:pt x="16051" y="188"/>
                  </a:lnTo>
                  <a:lnTo>
                    <a:pt x="16792" y="74"/>
                  </a:lnTo>
                  <a:lnTo>
                    <a:pt x="17606" y="0"/>
                  </a:lnTo>
                  <a:lnTo>
                    <a:pt x="17901" y="37"/>
                  </a:lnTo>
                  <a:lnTo>
                    <a:pt x="18198" y="74"/>
                  </a:lnTo>
                  <a:lnTo>
                    <a:pt x="18344" y="112"/>
                  </a:lnTo>
                  <a:lnTo>
                    <a:pt x="18493" y="188"/>
                  </a:lnTo>
                  <a:lnTo>
                    <a:pt x="18493" y="374"/>
                  </a:lnTo>
                  <a:lnTo>
                    <a:pt x="18344" y="486"/>
                  </a:lnTo>
                  <a:lnTo>
                    <a:pt x="18198" y="598"/>
                  </a:lnTo>
                  <a:lnTo>
                    <a:pt x="17752" y="861"/>
                  </a:lnTo>
                  <a:lnTo>
                    <a:pt x="17530" y="1085"/>
                  </a:lnTo>
                  <a:lnTo>
                    <a:pt x="17457" y="1310"/>
                  </a:lnTo>
                  <a:lnTo>
                    <a:pt x="17530" y="1422"/>
                  </a:lnTo>
                  <a:lnTo>
                    <a:pt x="17606" y="1460"/>
                  </a:lnTo>
                  <a:lnTo>
                    <a:pt x="17828" y="1609"/>
                  </a:lnTo>
                  <a:lnTo>
                    <a:pt x="17974" y="1758"/>
                  </a:lnTo>
                  <a:lnTo>
                    <a:pt x="18122" y="1909"/>
                  </a:lnTo>
                  <a:lnTo>
                    <a:pt x="18198" y="2058"/>
                  </a:lnTo>
                  <a:lnTo>
                    <a:pt x="18122" y="2209"/>
                  </a:lnTo>
                  <a:lnTo>
                    <a:pt x="17974" y="2358"/>
                  </a:lnTo>
                  <a:lnTo>
                    <a:pt x="17828" y="2508"/>
                  </a:lnTo>
                  <a:lnTo>
                    <a:pt x="17606" y="2658"/>
                  </a:lnTo>
                  <a:lnTo>
                    <a:pt x="17457" y="2694"/>
                  </a:lnTo>
                  <a:lnTo>
                    <a:pt x="16865" y="2694"/>
                  </a:lnTo>
                  <a:lnTo>
                    <a:pt x="16349" y="2545"/>
                  </a:lnTo>
                  <a:lnTo>
                    <a:pt x="15829" y="2358"/>
                  </a:lnTo>
                  <a:lnTo>
                    <a:pt x="15386" y="2133"/>
                  </a:lnTo>
                  <a:lnTo>
                    <a:pt x="14870" y="2021"/>
                  </a:lnTo>
                  <a:lnTo>
                    <a:pt x="14423" y="1984"/>
                  </a:lnTo>
                  <a:lnTo>
                    <a:pt x="14278" y="2021"/>
                  </a:lnTo>
                  <a:lnTo>
                    <a:pt x="14129" y="2058"/>
                  </a:lnTo>
                  <a:lnTo>
                    <a:pt x="13834" y="2170"/>
                  </a:lnTo>
                  <a:lnTo>
                    <a:pt x="13536" y="2283"/>
                  </a:lnTo>
                  <a:lnTo>
                    <a:pt x="13242" y="2321"/>
                  </a:lnTo>
                  <a:lnTo>
                    <a:pt x="12944" y="2358"/>
                  </a:lnTo>
                  <a:lnTo>
                    <a:pt x="12501" y="2395"/>
                  </a:lnTo>
                  <a:lnTo>
                    <a:pt x="12279" y="2433"/>
                  </a:lnTo>
                  <a:lnTo>
                    <a:pt x="12130" y="2508"/>
                  </a:lnTo>
                  <a:lnTo>
                    <a:pt x="11984" y="2545"/>
                  </a:lnTo>
                  <a:lnTo>
                    <a:pt x="11763" y="2582"/>
                  </a:lnTo>
                  <a:lnTo>
                    <a:pt x="11243" y="2658"/>
                  </a:lnTo>
                  <a:lnTo>
                    <a:pt x="10949" y="2658"/>
                  </a:lnTo>
                  <a:lnTo>
                    <a:pt x="10651" y="2733"/>
                  </a:lnTo>
                  <a:lnTo>
                    <a:pt x="10357" y="2807"/>
                  </a:lnTo>
                  <a:lnTo>
                    <a:pt x="10059" y="2919"/>
                  </a:lnTo>
                  <a:lnTo>
                    <a:pt x="9986" y="2994"/>
                  </a:lnTo>
                  <a:lnTo>
                    <a:pt x="9986" y="3294"/>
                  </a:lnTo>
                  <a:lnTo>
                    <a:pt x="10284" y="3555"/>
                  </a:lnTo>
                  <a:lnTo>
                    <a:pt x="10651" y="3818"/>
                  </a:lnTo>
                  <a:lnTo>
                    <a:pt x="10949" y="3930"/>
                  </a:lnTo>
                  <a:lnTo>
                    <a:pt x="11243" y="3967"/>
                  </a:lnTo>
                  <a:lnTo>
                    <a:pt x="11541" y="4006"/>
                  </a:lnTo>
                  <a:lnTo>
                    <a:pt x="11909" y="4006"/>
                  </a:lnTo>
                  <a:lnTo>
                    <a:pt x="12279" y="3967"/>
                  </a:lnTo>
                  <a:lnTo>
                    <a:pt x="12577" y="3893"/>
                  </a:lnTo>
                  <a:lnTo>
                    <a:pt x="12944" y="3781"/>
                  </a:lnTo>
                  <a:lnTo>
                    <a:pt x="13242" y="3669"/>
                  </a:lnTo>
                  <a:lnTo>
                    <a:pt x="13834" y="3369"/>
                  </a:lnTo>
                  <a:lnTo>
                    <a:pt x="14423" y="3145"/>
                  </a:lnTo>
                  <a:lnTo>
                    <a:pt x="14943" y="2994"/>
                  </a:lnTo>
                  <a:lnTo>
                    <a:pt x="15313" y="2919"/>
                  </a:lnTo>
                  <a:lnTo>
                    <a:pt x="15535" y="2957"/>
                  </a:lnTo>
                  <a:lnTo>
                    <a:pt x="15681" y="3033"/>
                  </a:lnTo>
                  <a:lnTo>
                    <a:pt x="15829" y="3106"/>
                  </a:lnTo>
                  <a:lnTo>
                    <a:pt x="15829" y="3219"/>
                  </a:lnTo>
                  <a:lnTo>
                    <a:pt x="15902" y="3331"/>
                  </a:lnTo>
                  <a:lnTo>
                    <a:pt x="16051" y="3443"/>
                  </a:lnTo>
                  <a:lnTo>
                    <a:pt x="16200" y="3481"/>
                  </a:lnTo>
                  <a:lnTo>
                    <a:pt x="16422" y="3518"/>
                  </a:lnTo>
                  <a:lnTo>
                    <a:pt x="16716" y="3555"/>
                  </a:lnTo>
                  <a:lnTo>
                    <a:pt x="17014" y="3594"/>
                  </a:lnTo>
                  <a:lnTo>
                    <a:pt x="17309" y="3706"/>
                  </a:lnTo>
                  <a:lnTo>
                    <a:pt x="17606" y="3818"/>
                  </a:lnTo>
                  <a:lnTo>
                    <a:pt x="17752" y="3930"/>
                  </a:lnTo>
                  <a:lnTo>
                    <a:pt x="17828" y="4118"/>
                  </a:lnTo>
                  <a:lnTo>
                    <a:pt x="17752" y="4267"/>
                  </a:lnTo>
                  <a:lnTo>
                    <a:pt x="17606" y="4379"/>
                  </a:lnTo>
                  <a:lnTo>
                    <a:pt x="17309" y="4491"/>
                  </a:lnTo>
                  <a:lnTo>
                    <a:pt x="17014" y="4603"/>
                  </a:lnTo>
                  <a:lnTo>
                    <a:pt x="16716" y="4679"/>
                  </a:lnTo>
                  <a:lnTo>
                    <a:pt x="16422" y="4679"/>
                  </a:lnTo>
                  <a:lnTo>
                    <a:pt x="16127" y="4716"/>
                  </a:lnTo>
                  <a:lnTo>
                    <a:pt x="15681" y="4866"/>
                  </a:lnTo>
                  <a:lnTo>
                    <a:pt x="15164" y="5054"/>
                  </a:lnTo>
                  <a:lnTo>
                    <a:pt x="14721" y="5278"/>
                  </a:lnTo>
                  <a:lnTo>
                    <a:pt x="14202" y="5503"/>
                  </a:lnTo>
                  <a:lnTo>
                    <a:pt x="13685" y="5690"/>
                  </a:lnTo>
                  <a:lnTo>
                    <a:pt x="13315" y="5802"/>
                  </a:lnTo>
                  <a:lnTo>
                    <a:pt x="12944" y="5839"/>
                  </a:lnTo>
                  <a:lnTo>
                    <a:pt x="12577" y="5915"/>
                  </a:lnTo>
                  <a:lnTo>
                    <a:pt x="12057" y="6102"/>
                  </a:lnTo>
                  <a:lnTo>
                    <a:pt x="11316" y="6400"/>
                  </a:lnTo>
                  <a:lnTo>
                    <a:pt x="10578" y="6775"/>
                  </a:lnTo>
                  <a:lnTo>
                    <a:pt x="9543" y="7299"/>
                  </a:lnTo>
                  <a:lnTo>
                    <a:pt x="9172" y="7448"/>
                  </a:lnTo>
                  <a:lnTo>
                    <a:pt x="8729" y="7636"/>
                  </a:lnTo>
                  <a:lnTo>
                    <a:pt x="7766" y="7936"/>
                  </a:lnTo>
                  <a:lnTo>
                    <a:pt x="6879" y="8123"/>
                  </a:lnTo>
                  <a:lnTo>
                    <a:pt x="6436" y="8160"/>
                  </a:lnTo>
                  <a:lnTo>
                    <a:pt x="6065" y="8199"/>
                  </a:lnTo>
                  <a:lnTo>
                    <a:pt x="5327" y="8199"/>
                  </a:lnTo>
                  <a:lnTo>
                    <a:pt x="4662" y="8272"/>
                  </a:lnTo>
                  <a:lnTo>
                    <a:pt x="4143" y="8385"/>
                  </a:lnTo>
                  <a:lnTo>
                    <a:pt x="3772" y="8497"/>
                  </a:lnTo>
                  <a:lnTo>
                    <a:pt x="3550" y="8609"/>
                  </a:lnTo>
                  <a:lnTo>
                    <a:pt x="3329" y="8760"/>
                  </a:lnTo>
                  <a:lnTo>
                    <a:pt x="3180" y="8909"/>
                  </a:lnTo>
                  <a:lnTo>
                    <a:pt x="3180" y="9208"/>
                  </a:lnTo>
                  <a:lnTo>
                    <a:pt x="3329" y="9359"/>
                  </a:lnTo>
                  <a:lnTo>
                    <a:pt x="3772" y="9657"/>
                  </a:lnTo>
                  <a:lnTo>
                    <a:pt x="3994" y="9769"/>
                  </a:lnTo>
                  <a:lnTo>
                    <a:pt x="4291" y="9845"/>
                  </a:lnTo>
                  <a:lnTo>
                    <a:pt x="4662" y="9920"/>
                  </a:lnTo>
                  <a:lnTo>
                    <a:pt x="4884" y="9920"/>
                  </a:lnTo>
                  <a:lnTo>
                    <a:pt x="5251" y="9995"/>
                  </a:lnTo>
                  <a:lnTo>
                    <a:pt x="5698" y="10144"/>
                  </a:lnTo>
                  <a:lnTo>
                    <a:pt x="6287" y="10369"/>
                  </a:lnTo>
                  <a:lnTo>
                    <a:pt x="6955" y="10669"/>
                  </a:lnTo>
                  <a:lnTo>
                    <a:pt x="7544" y="10968"/>
                  </a:lnTo>
                  <a:lnTo>
                    <a:pt x="8136" y="11193"/>
                  </a:lnTo>
                  <a:lnTo>
                    <a:pt x="8580" y="11342"/>
                  </a:lnTo>
                  <a:lnTo>
                    <a:pt x="8950" y="11380"/>
                  </a:lnTo>
                  <a:lnTo>
                    <a:pt x="9394" y="11342"/>
                  </a:lnTo>
                  <a:lnTo>
                    <a:pt x="9837" y="11268"/>
                  </a:lnTo>
                  <a:lnTo>
                    <a:pt x="9986" y="11193"/>
                  </a:lnTo>
                  <a:lnTo>
                    <a:pt x="10357" y="11156"/>
                  </a:lnTo>
                  <a:lnTo>
                    <a:pt x="10800" y="11117"/>
                  </a:lnTo>
                  <a:lnTo>
                    <a:pt x="11763" y="11117"/>
                  </a:lnTo>
                  <a:lnTo>
                    <a:pt x="12650" y="11268"/>
                  </a:lnTo>
                  <a:lnTo>
                    <a:pt x="12944" y="11417"/>
                  </a:lnTo>
                  <a:lnTo>
                    <a:pt x="13242" y="11529"/>
                  </a:lnTo>
                  <a:lnTo>
                    <a:pt x="13536" y="11605"/>
                  </a:lnTo>
                  <a:lnTo>
                    <a:pt x="13834" y="11680"/>
                  </a:lnTo>
                  <a:lnTo>
                    <a:pt x="14129" y="11680"/>
                  </a:lnTo>
                  <a:lnTo>
                    <a:pt x="14423" y="11754"/>
                  </a:lnTo>
                  <a:lnTo>
                    <a:pt x="14870" y="11866"/>
                  </a:lnTo>
                  <a:lnTo>
                    <a:pt x="15386" y="12053"/>
                  </a:lnTo>
                  <a:lnTo>
                    <a:pt x="15829" y="12278"/>
                  </a:lnTo>
                  <a:lnTo>
                    <a:pt x="16349" y="12502"/>
                  </a:lnTo>
                  <a:lnTo>
                    <a:pt x="16865" y="12690"/>
                  </a:lnTo>
                  <a:lnTo>
                    <a:pt x="17309" y="12802"/>
                  </a:lnTo>
                  <a:lnTo>
                    <a:pt x="17606" y="12840"/>
                  </a:lnTo>
                  <a:lnTo>
                    <a:pt x="17828" y="12877"/>
                  </a:lnTo>
                  <a:lnTo>
                    <a:pt x="18198" y="12953"/>
                  </a:lnTo>
                  <a:lnTo>
                    <a:pt x="18493" y="13026"/>
                  </a:lnTo>
                  <a:lnTo>
                    <a:pt x="18715" y="13139"/>
                  </a:lnTo>
                  <a:lnTo>
                    <a:pt x="19009" y="13251"/>
                  </a:lnTo>
                  <a:lnTo>
                    <a:pt x="19307" y="13363"/>
                  </a:lnTo>
                  <a:lnTo>
                    <a:pt x="19602" y="13401"/>
                  </a:lnTo>
                  <a:lnTo>
                    <a:pt x="19899" y="13438"/>
                  </a:lnTo>
                  <a:lnTo>
                    <a:pt x="20194" y="13477"/>
                  </a:lnTo>
                  <a:lnTo>
                    <a:pt x="20491" y="13514"/>
                  </a:lnTo>
                  <a:lnTo>
                    <a:pt x="21081" y="13738"/>
                  </a:lnTo>
                  <a:lnTo>
                    <a:pt x="21302" y="13887"/>
                  </a:lnTo>
                  <a:lnTo>
                    <a:pt x="21451" y="14038"/>
                  </a:lnTo>
                  <a:lnTo>
                    <a:pt x="21600" y="14187"/>
                  </a:lnTo>
                  <a:lnTo>
                    <a:pt x="21600" y="14450"/>
                  </a:lnTo>
                  <a:lnTo>
                    <a:pt x="21451" y="14599"/>
                  </a:lnTo>
                  <a:lnTo>
                    <a:pt x="21302" y="14749"/>
                  </a:lnTo>
                  <a:lnTo>
                    <a:pt x="20859" y="15048"/>
                  </a:lnTo>
                  <a:lnTo>
                    <a:pt x="20637" y="15198"/>
                  </a:lnTo>
                  <a:lnTo>
                    <a:pt x="20491" y="15347"/>
                  </a:lnTo>
                  <a:lnTo>
                    <a:pt x="20491" y="15498"/>
                  </a:lnTo>
                  <a:lnTo>
                    <a:pt x="20416" y="15647"/>
                  </a:lnTo>
                  <a:lnTo>
                    <a:pt x="20121" y="15871"/>
                  </a:lnTo>
                  <a:lnTo>
                    <a:pt x="19750" y="16096"/>
                  </a:lnTo>
                  <a:lnTo>
                    <a:pt x="19307" y="16359"/>
                  </a:lnTo>
                  <a:lnTo>
                    <a:pt x="18864" y="16620"/>
                  </a:lnTo>
                  <a:lnTo>
                    <a:pt x="18493" y="16846"/>
                  </a:lnTo>
                  <a:lnTo>
                    <a:pt x="18271" y="17070"/>
                  </a:lnTo>
                  <a:lnTo>
                    <a:pt x="18198" y="17219"/>
                  </a:lnTo>
                  <a:lnTo>
                    <a:pt x="18050" y="17407"/>
                  </a:lnTo>
                  <a:lnTo>
                    <a:pt x="17828" y="17631"/>
                  </a:lnTo>
                  <a:lnTo>
                    <a:pt x="17457" y="17856"/>
                  </a:lnTo>
                  <a:lnTo>
                    <a:pt x="17014" y="18119"/>
                  </a:lnTo>
                  <a:lnTo>
                    <a:pt x="16571" y="18343"/>
                  </a:lnTo>
                  <a:lnTo>
                    <a:pt x="16200" y="18604"/>
                  </a:lnTo>
                  <a:lnTo>
                    <a:pt x="15829" y="18979"/>
                  </a:lnTo>
                  <a:lnTo>
                    <a:pt x="15757" y="19128"/>
                  </a:lnTo>
                  <a:lnTo>
                    <a:pt x="15608" y="19316"/>
                  </a:lnTo>
                  <a:lnTo>
                    <a:pt x="15313" y="19540"/>
                  </a:lnTo>
                  <a:lnTo>
                    <a:pt x="15016" y="19728"/>
                  </a:lnTo>
                  <a:lnTo>
                    <a:pt x="14645" y="19915"/>
                  </a:lnTo>
                  <a:lnTo>
                    <a:pt x="14350" y="20101"/>
                  </a:lnTo>
                  <a:lnTo>
                    <a:pt x="14202" y="20289"/>
                  </a:lnTo>
                  <a:lnTo>
                    <a:pt x="14129" y="20440"/>
                  </a:lnTo>
                  <a:lnTo>
                    <a:pt x="14202" y="20701"/>
                  </a:lnTo>
                  <a:lnTo>
                    <a:pt x="14278" y="20813"/>
                  </a:lnTo>
                  <a:lnTo>
                    <a:pt x="14423" y="20888"/>
                  </a:lnTo>
                  <a:lnTo>
                    <a:pt x="14499" y="20964"/>
                  </a:lnTo>
                  <a:lnTo>
                    <a:pt x="14645" y="21076"/>
                  </a:lnTo>
                  <a:lnTo>
                    <a:pt x="14721" y="21337"/>
                  </a:lnTo>
                  <a:lnTo>
                    <a:pt x="14645" y="21449"/>
                  </a:lnTo>
                  <a:lnTo>
                    <a:pt x="14499" y="21525"/>
                  </a:lnTo>
                  <a:lnTo>
                    <a:pt x="14350" y="21600"/>
                  </a:lnTo>
                  <a:lnTo>
                    <a:pt x="13834" y="21600"/>
                  </a:lnTo>
                  <a:lnTo>
                    <a:pt x="13536" y="21525"/>
                  </a:lnTo>
                  <a:lnTo>
                    <a:pt x="13242" y="21449"/>
                  </a:lnTo>
                  <a:lnTo>
                    <a:pt x="12944" y="21337"/>
                  </a:lnTo>
                  <a:lnTo>
                    <a:pt x="12722" y="21150"/>
                  </a:lnTo>
                  <a:lnTo>
                    <a:pt x="12577" y="20925"/>
                  </a:lnTo>
                  <a:lnTo>
                    <a:pt x="12428" y="20701"/>
                  </a:lnTo>
                  <a:lnTo>
                    <a:pt x="12428" y="20440"/>
                  </a:lnTo>
                  <a:lnTo>
                    <a:pt x="12352" y="20214"/>
                  </a:lnTo>
                  <a:lnTo>
                    <a:pt x="12206" y="19952"/>
                  </a:lnTo>
                  <a:lnTo>
                    <a:pt x="12057" y="19728"/>
                  </a:lnTo>
                  <a:lnTo>
                    <a:pt x="11836" y="19577"/>
                  </a:lnTo>
                  <a:lnTo>
                    <a:pt x="11687" y="19503"/>
                  </a:lnTo>
                  <a:lnTo>
                    <a:pt x="11614" y="19353"/>
                  </a:lnTo>
                  <a:lnTo>
                    <a:pt x="11392" y="18979"/>
                  </a:lnTo>
                  <a:lnTo>
                    <a:pt x="11316" y="18529"/>
                  </a:lnTo>
                  <a:lnTo>
                    <a:pt x="11243" y="18006"/>
                  </a:lnTo>
                  <a:lnTo>
                    <a:pt x="11243" y="17369"/>
                  </a:lnTo>
                  <a:lnTo>
                    <a:pt x="11095" y="17070"/>
                  </a:lnTo>
                  <a:lnTo>
                    <a:pt x="11022" y="16808"/>
                  </a:lnTo>
                  <a:lnTo>
                    <a:pt x="10800" y="16508"/>
                  </a:lnTo>
                  <a:lnTo>
                    <a:pt x="10578" y="16246"/>
                  </a:lnTo>
                  <a:lnTo>
                    <a:pt x="10357" y="16022"/>
                  </a:lnTo>
                  <a:lnTo>
                    <a:pt x="10059" y="15798"/>
                  </a:lnTo>
                  <a:lnTo>
                    <a:pt x="9837" y="15647"/>
                  </a:lnTo>
                  <a:lnTo>
                    <a:pt x="9248" y="15310"/>
                  </a:lnTo>
                  <a:lnTo>
                    <a:pt x="8802" y="15011"/>
                  </a:lnTo>
                  <a:lnTo>
                    <a:pt x="8507" y="14786"/>
                  </a:lnTo>
                  <a:lnTo>
                    <a:pt x="8358" y="14599"/>
                  </a:lnTo>
                  <a:lnTo>
                    <a:pt x="8285" y="14374"/>
                  </a:lnTo>
                  <a:lnTo>
                    <a:pt x="8212" y="14262"/>
                  </a:lnTo>
                  <a:lnTo>
                    <a:pt x="8064" y="14187"/>
                  </a:lnTo>
                  <a:lnTo>
                    <a:pt x="7991" y="14075"/>
                  </a:lnTo>
                  <a:lnTo>
                    <a:pt x="7842" y="13887"/>
                  </a:lnTo>
                  <a:lnTo>
                    <a:pt x="7842" y="13663"/>
                  </a:lnTo>
                  <a:lnTo>
                    <a:pt x="7766" y="13438"/>
                  </a:lnTo>
                  <a:lnTo>
                    <a:pt x="7842" y="13214"/>
                  </a:lnTo>
                  <a:lnTo>
                    <a:pt x="7842" y="12990"/>
                  </a:lnTo>
                  <a:lnTo>
                    <a:pt x="7991" y="12802"/>
                  </a:lnTo>
                  <a:lnTo>
                    <a:pt x="8064" y="12727"/>
                  </a:lnTo>
                  <a:lnTo>
                    <a:pt x="8212" y="12614"/>
                  </a:lnTo>
                  <a:lnTo>
                    <a:pt x="8285" y="12541"/>
                  </a:lnTo>
                  <a:lnTo>
                    <a:pt x="8358" y="12278"/>
                  </a:lnTo>
                  <a:lnTo>
                    <a:pt x="8285" y="12017"/>
                  </a:lnTo>
                  <a:lnTo>
                    <a:pt x="8212" y="11904"/>
                  </a:lnTo>
                  <a:lnTo>
                    <a:pt x="8064" y="11829"/>
                  </a:lnTo>
                  <a:lnTo>
                    <a:pt x="7915" y="11792"/>
                  </a:lnTo>
                  <a:lnTo>
                    <a:pt x="7693" y="11717"/>
                  </a:lnTo>
                  <a:lnTo>
                    <a:pt x="7177" y="11680"/>
                  </a:lnTo>
                  <a:lnTo>
                    <a:pt x="6879" y="11642"/>
                  </a:lnTo>
                  <a:lnTo>
                    <a:pt x="6436" y="11529"/>
                  </a:lnTo>
                  <a:lnTo>
                    <a:pt x="5992" y="11342"/>
                  </a:lnTo>
                  <a:lnTo>
                    <a:pt x="5473" y="11117"/>
                  </a:lnTo>
                  <a:lnTo>
                    <a:pt x="4957" y="10893"/>
                  </a:lnTo>
                  <a:lnTo>
                    <a:pt x="4513" y="10705"/>
                  </a:lnTo>
                  <a:lnTo>
                    <a:pt x="4070" y="10556"/>
                  </a:lnTo>
                  <a:lnTo>
                    <a:pt x="3772" y="10519"/>
                  </a:lnTo>
                  <a:lnTo>
                    <a:pt x="3405" y="10444"/>
                  </a:lnTo>
                  <a:lnTo>
                    <a:pt x="2812" y="10257"/>
                  </a:lnTo>
                  <a:lnTo>
                    <a:pt x="2144" y="9995"/>
                  </a:lnTo>
                  <a:lnTo>
                    <a:pt x="1406" y="9657"/>
                  </a:lnTo>
                  <a:lnTo>
                    <a:pt x="519" y="9096"/>
                  </a:lnTo>
                  <a:lnTo>
                    <a:pt x="0" y="8760"/>
                  </a:lnTo>
                  <a:lnTo>
                    <a:pt x="0" y="8796"/>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35" name="Google Shape;668;p39"/>
            <p:cNvSpPr/>
            <p:nvPr/>
          </p:nvSpPr>
          <p:spPr>
            <a:xfrm>
              <a:off x="346115" y="113082"/>
              <a:ext cx="159541" cy="87260"/>
            </a:xfrm>
            <a:custGeom>
              <a:avLst/>
              <a:gdLst/>
              <a:ahLst/>
              <a:cxnLst>
                <a:cxn ang="0">
                  <a:pos x="wd2" y="hd2"/>
                </a:cxn>
                <a:cxn ang="5400000">
                  <a:pos x="wd2" y="hd2"/>
                </a:cxn>
                <a:cxn ang="10800000">
                  <a:pos x="wd2" y="hd2"/>
                </a:cxn>
                <a:cxn ang="16200000">
                  <a:pos x="wd2" y="hd2"/>
                </a:cxn>
              </a:cxnLst>
              <a:rect l="0" t="0" r="r" b="b"/>
              <a:pathLst>
                <a:path w="21600" h="21600" extrusionOk="0">
                  <a:moveTo>
                    <a:pt x="12630" y="15230"/>
                  </a:moveTo>
                  <a:lnTo>
                    <a:pt x="12018" y="16061"/>
                  </a:lnTo>
                  <a:lnTo>
                    <a:pt x="11412" y="16891"/>
                  </a:lnTo>
                  <a:lnTo>
                    <a:pt x="10800" y="17175"/>
                  </a:lnTo>
                  <a:lnTo>
                    <a:pt x="10194" y="17448"/>
                  </a:lnTo>
                  <a:lnTo>
                    <a:pt x="9738" y="17448"/>
                  </a:lnTo>
                  <a:lnTo>
                    <a:pt x="9126" y="18006"/>
                  </a:lnTo>
                  <a:lnTo>
                    <a:pt x="8370" y="18836"/>
                  </a:lnTo>
                  <a:lnTo>
                    <a:pt x="7914" y="19666"/>
                  </a:lnTo>
                  <a:lnTo>
                    <a:pt x="7302" y="20497"/>
                  </a:lnTo>
                  <a:lnTo>
                    <a:pt x="6696" y="21054"/>
                  </a:lnTo>
                  <a:lnTo>
                    <a:pt x="6084" y="21600"/>
                  </a:lnTo>
                  <a:lnTo>
                    <a:pt x="4866" y="21600"/>
                  </a:lnTo>
                  <a:lnTo>
                    <a:pt x="4260" y="21054"/>
                  </a:lnTo>
                  <a:lnTo>
                    <a:pt x="3654" y="20497"/>
                  </a:lnTo>
                  <a:lnTo>
                    <a:pt x="3198" y="19666"/>
                  </a:lnTo>
                  <a:lnTo>
                    <a:pt x="2736" y="18563"/>
                  </a:lnTo>
                  <a:lnTo>
                    <a:pt x="2586" y="17448"/>
                  </a:lnTo>
                  <a:lnTo>
                    <a:pt x="2736" y="16345"/>
                  </a:lnTo>
                  <a:lnTo>
                    <a:pt x="3198" y="15230"/>
                  </a:lnTo>
                  <a:lnTo>
                    <a:pt x="3654" y="14127"/>
                  </a:lnTo>
                  <a:lnTo>
                    <a:pt x="3954" y="13012"/>
                  </a:lnTo>
                  <a:lnTo>
                    <a:pt x="4260" y="11909"/>
                  </a:lnTo>
                  <a:lnTo>
                    <a:pt x="4260" y="10806"/>
                  </a:lnTo>
                  <a:lnTo>
                    <a:pt x="4110" y="9134"/>
                  </a:lnTo>
                  <a:lnTo>
                    <a:pt x="3954" y="8303"/>
                  </a:lnTo>
                  <a:lnTo>
                    <a:pt x="3348" y="7200"/>
                  </a:lnTo>
                  <a:lnTo>
                    <a:pt x="2892" y="6927"/>
                  </a:lnTo>
                  <a:lnTo>
                    <a:pt x="1980" y="6643"/>
                  </a:lnTo>
                  <a:lnTo>
                    <a:pt x="912" y="6370"/>
                  </a:lnTo>
                  <a:lnTo>
                    <a:pt x="456" y="5812"/>
                  </a:lnTo>
                  <a:lnTo>
                    <a:pt x="150" y="5539"/>
                  </a:lnTo>
                  <a:lnTo>
                    <a:pt x="0" y="4982"/>
                  </a:lnTo>
                  <a:lnTo>
                    <a:pt x="150" y="4152"/>
                  </a:lnTo>
                  <a:lnTo>
                    <a:pt x="306" y="3321"/>
                  </a:lnTo>
                  <a:lnTo>
                    <a:pt x="762" y="2218"/>
                  </a:lnTo>
                  <a:lnTo>
                    <a:pt x="1068" y="1934"/>
                  </a:lnTo>
                  <a:lnTo>
                    <a:pt x="1674" y="1388"/>
                  </a:lnTo>
                  <a:lnTo>
                    <a:pt x="3198" y="830"/>
                  </a:lnTo>
                  <a:lnTo>
                    <a:pt x="5022" y="273"/>
                  </a:lnTo>
                  <a:lnTo>
                    <a:pt x="7152" y="0"/>
                  </a:lnTo>
                  <a:lnTo>
                    <a:pt x="15672" y="0"/>
                  </a:lnTo>
                  <a:lnTo>
                    <a:pt x="17802" y="273"/>
                  </a:lnTo>
                  <a:lnTo>
                    <a:pt x="19626" y="546"/>
                  </a:lnTo>
                  <a:lnTo>
                    <a:pt x="20844" y="830"/>
                  </a:lnTo>
                  <a:lnTo>
                    <a:pt x="21450" y="1103"/>
                  </a:lnTo>
                  <a:lnTo>
                    <a:pt x="21600" y="1388"/>
                  </a:lnTo>
                  <a:lnTo>
                    <a:pt x="20994" y="3594"/>
                  </a:lnTo>
                  <a:lnTo>
                    <a:pt x="20232" y="5539"/>
                  </a:lnTo>
                  <a:lnTo>
                    <a:pt x="19170" y="7757"/>
                  </a:lnTo>
                  <a:lnTo>
                    <a:pt x="17952" y="9691"/>
                  </a:lnTo>
                  <a:lnTo>
                    <a:pt x="16734" y="11352"/>
                  </a:lnTo>
                  <a:lnTo>
                    <a:pt x="15672" y="12739"/>
                  </a:lnTo>
                  <a:lnTo>
                    <a:pt x="15060" y="13012"/>
                  </a:lnTo>
                  <a:lnTo>
                    <a:pt x="14454" y="13297"/>
                  </a:lnTo>
                  <a:lnTo>
                    <a:pt x="13842" y="13570"/>
                  </a:lnTo>
                  <a:lnTo>
                    <a:pt x="12630" y="1523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36" name="Google Shape;669;p39"/>
            <p:cNvSpPr/>
            <p:nvPr/>
          </p:nvSpPr>
          <p:spPr>
            <a:xfrm>
              <a:off x="768633" y="561828"/>
              <a:ext cx="34834" cy="63779"/>
            </a:xfrm>
            <a:custGeom>
              <a:avLst/>
              <a:gdLst/>
              <a:ahLst/>
              <a:cxnLst>
                <a:cxn ang="0">
                  <a:pos x="wd2" y="hd2"/>
                </a:cxn>
                <a:cxn ang="5400000">
                  <a:pos x="wd2" y="hd2"/>
                </a:cxn>
                <a:cxn ang="10800000">
                  <a:pos x="wd2" y="hd2"/>
                </a:cxn>
                <a:cxn ang="16200000">
                  <a:pos x="wd2" y="hd2"/>
                </a:cxn>
              </a:cxnLst>
              <a:rect l="0" t="0" r="r" b="b"/>
              <a:pathLst>
                <a:path w="21600" h="21600" extrusionOk="0">
                  <a:moveTo>
                    <a:pt x="16708" y="10613"/>
                  </a:moveTo>
                  <a:lnTo>
                    <a:pt x="14619" y="12123"/>
                  </a:lnTo>
                  <a:lnTo>
                    <a:pt x="12531" y="13648"/>
                  </a:lnTo>
                  <a:lnTo>
                    <a:pt x="11129" y="15157"/>
                  </a:lnTo>
                  <a:lnTo>
                    <a:pt x="11129" y="16682"/>
                  </a:lnTo>
                  <a:lnTo>
                    <a:pt x="10442" y="18954"/>
                  </a:lnTo>
                  <a:lnTo>
                    <a:pt x="9041" y="20090"/>
                  </a:lnTo>
                  <a:lnTo>
                    <a:pt x="8354" y="21227"/>
                  </a:lnTo>
                  <a:lnTo>
                    <a:pt x="6952" y="21600"/>
                  </a:lnTo>
                  <a:lnTo>
                    <a:pt x="4177" y="21600"/>
                  </a:lnTo>
                  <a:lnTo>
                    <a:pt x="2775" y="21227"/>
                  </a:lnTo>
                  <a:lnTo>
                    <a:pt x="2088" y="20090"/>
                  </a:lnTo>
                  <a:lnTo>
                    <a:pt x="687" y="18192"/>
                  </a:lnTo>
                  <a:lnTo>
                    <a:pt x="687" y="15920"/>
                  </a:lnTo>
                  <a:lnTo>
                    <a:pt x="0" y="13648"/>
                  </a:lnTo>
                  <a:lnTo>
                    <a:pt x="687" y="10987"/>
                  </a:lnTo>
                  <a:lnTo>
                    <a:pt x="2775" y="8341"/>
                  </a:lnTo>
                  <a:lnTo>
                    <a:pt x="4864" y="5680"/>
                  </a:lnTo>
                  <a:lnTo>
                    <a:pt x="8354" y="3408"/>
                  </a:lnTo>
                  <a:lnTo>
                    <a:pt x="11844" y="1899"/>
                  </a:lnTo>
                  <a:lnTo>
                    <a:pt x="14619" y="763"/>
                  </a:lnTo>
                  <a:lnTo>
                    <a:pt x="17394" y="0"/>
                  </a:lnTo>
                  <a:lnTo>
                    <a:pt x="19483" y="373"/>
                  </a:lnTo>
                  <a:lnTo>
                    <a:pt x="20198" y="1136"/>
                  </a:lnTo>
                  <a:lnTo>
                    <a:pt x="20885" y="2272"/>
                  </a:lnTo>
                  <a:lnTo>
                    <a:pt x="21600" y="4933"/>
                  </a:lnTo>
                  <a:lnTo>
                    <a:pt x="21600" y="6069"/>
                  </a:lnTo>
                  <a:lnTo>
                    <a:pt x="20198" y="7579"/>
                  </a:lnTo>
                  <a:lnTo>
                    <a:pt x="18796" y="9477"/>
                  </a:lnTo>
                  <a:lnTo>
                    <a:pt x="16708" y="10613"/>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37" name="Google Shape;670;p39"/>
            <p:cNvSpPr/>
            <p:nvPr/>
          </p:nvSpPr>
          <p:spPr>
            <a:xfrm>
              <a:off x="483187" y="158940"/>
              <a:ext cx="376428" cy="512571"/>
            </a:xfrm>
            <a:custGeom>
              <a:avLst/>
              <a:gdLst/>
              <a:ahLst/>
              <a:cxnLst>
                <a:cxn ang="0">
                  <a:pos x="wd2" y="hd2"/>
                </a:cxn>
                <a:cxn ang="5400000">
                  <a:pos x="wd2" y="hd2"/>
                </a:cxn>
                <a:cxn ang="10800000">
                  <a:pos x="wd2" y="hd2"/>
                </a:cxn>
                <a:cxn ang="16200000">
                  <a:pos x="wd2" y="hd2"/>
                </a:cxn>
              </a:cxnLst>
              <a:rect l="0" t="0" r="r" b="b"/>
              <a:pathLst>
                <a:path w="21600" h="21600" extrusionOk="0">
                  <a:moveTo>
                    <a:pt x="21600" y="9244"/>
                  </a:moveTo>
                  <a:lnTo>
                    <a:pt x="20117" y="9103"/>
                  </a:lnTo>
                  <a:lnTo>
                    <a:pt x="19281" y="9008"/>
                  </a:lnTo>
                  <a:lnTo>
                    <a:pt x="18892" y="8913"/>
                  </a:lnTo>
                  <a:lnTo>
                    <a:pt x="18765" y="8867"/>
                  </a:lnTo>
                  <a:lnTo>
                    <a:pt x="18571" y="8820"/>
                  </a:lnTo>
                  <a:lnTo>
                    <a:pt x="18119" y="8772"/>
                  </a:lnTo>
                  <a:lnTo>
                    <a:pt x="17862" y="8725"/>
                  </a:lnTo>
                  <a:lnTo>
                    <a:pt x="17602" y="8630"/>
                  </a:lnTo>
                  <a:lnTo>
                    <a:pt x="17346" y="8537"/>
                  </a:lnTo>
                  <a:lnTo>
                    <a:pt x="17086" y="8396"/>
                  </a:lnTo>
                  <a:lnTo>
                    <a:pt x="16893" y="8253"/>
                  </a:lnTo>
                  <a:lnTo>
                    <a:pt x="16700" y="8160"/>
                  </a:lnTo>
                  <a:lnTo>
                    <a:pt x="16506" y="8160"/>
                  </a:lnTo>
                  <a:lnTo>
                    <a:pt x="16379" y="8206"/>
                  </a:lnTo>
                  <a:lnTo>
                    <a:pt x="16313" y="8301"/>
                  </a:lnTo>
                  <a:lnTo>
                    <a:pt x="16313" y="8442"/>
                  </a:lnTo>
                  <a:lnTo>
                    <a:pt x="16443" y="8584"/>
                  </a:lnTo>
                  <a:lnTo>
                    <a:pt x="16636" y="8772"/>
                  </a:lnTo>
                  <a:lnTo>
                    <a:pt x="16829" y="8913"/>
                  </a:lnTo>
                  <a:lnTo>
                    <a:pt x="17086" y="9008"/>
                  </a:lnTo>
                  <a:lnTo>
                    <a:pt x="17409" y="9103"/>
                  </a:lnTo>
                  <a:lnTo>
                    <a:pt x="17602" y="9103"/>
                  </a:lnTo>
                  <a:lnTo>
                    <a:pt x="17862" y="9149"/>
                  </a:lnTo>
                  <a:lnTo>
                    <a:pt x="18119" y="9244"/>
                  </a:lnTo>
                  <a:lnTo>
                    <a:pt x="18378" y="9339"/>
                  </a:lnTo>
                  <a:lnTo>
                    <a:pt x="18635" y="9480"/>
                  </a:lnTo>
                  <a:lnTo>
                    <a:pt x="18698" y="9573"/>
                  </a:lnTo>
                  <a:lnTo>
                    <a:pt x="18765" y="9668"/>
                  </a:lnTo>
                  <a:lnTo>
                    <a:pt x="18698" y="9951"/>
                  </a:lnTo>
                  <a:lnTo>
                    <a:pt x="18442" y="10282"/>
                  </a:lnTo>
                  <a:lnTo>
                    <a:pt x="18119" y="10611"/>
                  </a:lnTo>
                  <a:lnTo>
                    <a:pt x="17669" y="10894"/>
                  </a:lnTo>
                  <a:lnTo>
                    <a:pt x="17282" y="11130"/>
                  </a:lnTo>
                  <a:lnTo>
                    <a:pt x="16893" y="11272"/>
                  </a:lnTo>
                  <a:lnTo>
                    <a:pt x="16636" y="11320"/>
                  </a:lnTo>
                  <a:lnTo>
                    <a:pt x="16183" y="11366"/>
                  </a:lnTo>
                  <a:lnTo>
                    <a:pt x="15990" y="11413"/>
                  </a:lnTo>
                  <a:lnTo>
                    <a:pt x="15863" y="11508"/>
                  </a:lnTo>
                  <a:lnTo>
                    <a:pt x="15733" y="11554"/>
                  </a:lnTo>
                  <a:lnTo>
                    <a:pt x="15604" y="11603"/>
                  </a:lnTo>
                  <a:lnTo>
                    <a:pt x="15477" y="11554"/>
                  </a:lnTo>
                  <a:lnTo>
                    <a:pt x="15347" y="11508"/>
                  </a:lnTo>
                  <a:lnTo>
                    <a:pt x="15283" y="11413"/>
                  </a:lnTo>
                  <a:lnTo>
                    <a:pt x="15154" y="11272"/>
                  </a:lnTo>
                  <a:lnTo>
                    <a:pt x="15087" y="10942"/>
                  </a:lnTo>
                  <a:lnTo>
                    <a:pt x="15024" y="10753"/>
                  </a:lnTo>
                  <a:lnTo>
                    <a:pt x="14831" y="10470"/>
                  </a:lnTo>
                  <a:lnTo>
                    <a:pt x="14508" y="10187"/>
                  </a:lnTo>
                  <a:lnTo>
                    <a:pt x="14121" y="9858"/>
                  </a:lnTo>
                  <a:lnTo>
                    <a:pt x="13735" y="9527"/>
                  </a:lnTo>
                  <a:lnTo>
                    <a:pt x="13412" y="9244"/>
                  </a:lnTo>
                  <a:lnTo>
                    <a:pt x="13155" y="8961"/>
                  </a:lnTo>
                  <a:lnTo>
                    <a:pt x="13089" y="8772"/>
                  </a:lnTo>
                  <a:lnTo>
                    <a:pt x="13089" y="8630"/>
                  </a:lnTo>
                  <a:lnTo>
                    <a:pt x="13025" y="8537"/>
                  </a:lnTo>
                  <a:lnTo>
                    <a:pt x="12962" y="8537"/>
                  </a:lnTo>
                  <a:lnTo>
                    <a:pt x="12832" y="8584"/>
                  </a:lnTo>
                  <a:lnTo>
                    <a:pt x="12768" y="8679"/>
                  </a:lnTo>
                  <a:lnTo>
                    <a:pt x="12639" y="8820"/>
                  </a:lnTo>
                  <a:lnTo>
                    <a:pt x="12575" y="9103"/>
                  </a:lnTo>
                  <a:lnTo>
                    <a:pt x="12639" y="9291"/>
                  </a:lnTo>
                  <a:lnTo>
                    <a:pt x="12832" y="9527"/>
                  </a:lnTo>
                  <a:lnTo>
                    <a:pt x="13025" y="9810"/>
                  </a:lnTo>
                  <a:lnTo>
                    <a:pt x="13348" y="10046"/>
                  </a:lnTo>
                  <a:lnTo>
                    <a:pt x="13605" y="10282"/>
                  </a:lnTo>
                  <a:lnTo>
                    <a:pt x="13864" y="10516"/>
                  </a:lnTo>
                  <a:lnTo>
                    <a:pt x="14058" y="10753"/>
                  </a:lnTo>
                  <a:lnTo>
                    <a:pt x="14121" y="10942"/>
                  </a:lnTo>
                  <a:lnTo>
                    <a:pt x="14121" y="11130"/>
                  </a:lnTo>
                  <a:lnTo>
                    <a:pt x="14251" y="11320"/>
                  </a:lnTo>
                  <a:lnTo>
                    <a:pt x="14381" y="11508"/>
                  </a:lnTo>
                  <a:lnTo>
                    <a:pt x="14574" y="11696"/>
                  </a:lnTo>
                  <a:lnTo>
                    <a:pt x="14894" y="11837"/>
                  </a:lnTo>
                  <a:lnTo>
                    <a:pt x="15283" y="11932"/>
                  </a:lnTo>
                  <a:lnTo>
                    <a:pt x="15670" y="12027"/>
                  </a:lnTo>
                  <a:lnTo>
                    <a:pt x="16120" y="12073"/>
                  </a:lnTo>
                  <a:lnTo>
                    <a:pt x="16506" y="12073"/>
                  </a:lnTo>
                  <a:lnTo>
                    <a:pt x="16829" y="12168"/>
                  </a:lnTo>
                  <a:lnTo>
                    <a:pt x="17023" y="12263"/>
                  </a:lnTo>
                  <a:lnTo>
                    <a:pt x="17086" y="12356"/>
                  </a:lnTo>
                  <a:lnTo>
                    <a:pt x="17086" y="12451"/>
                  </a:lnTo>
                  <a:lnTo>
                    <a:pt x="17023" y="12639"/>
                  </a:lnTo>
                  <a:lnTo>
                    <a:pt x="16700" y="13016"/>
                  </a:lnTo>
                  <a:lnTo>
                    <a:pt x="16183" y="13440"/>
                  </a:lnTo>
                  <a:lnTo>
                    <a:pt x="15024" y="14385"/>
                  </a:lnTo>
                  <a:lnTo>
                    <a:pt x="14574" y="14902"/>
                  </a:lnTo>
                  <a:lnTo>
                    <a:pt x="14185" y="15375"/>
                  </a:lnTo>
                  <a:lnTo>
                    <a:pt x="14121" y="15562"/>
                  </a:lnTo>
                  <a:lnTo>
                    <a:pt x="14121" y="16035"/>
                  </a:lnTo>
                  <a:lnTo>
                    <a:pt x="14185" y="16318"/>
                  </a:lnTo>
                  <a:lnTo>
                    <a:pt x="14251" y="16507"/>
                  </a:lnTo>
                  <a:lnTo>
                    <a:pt x="14381" y="16649"/>
                  </a:lnTo>
                  <a:lnTo>
                    <a:pt x="14444" y="16742"/>
                  </a:lnTo>
                  <a:lnTo>
                    <a:pt x="14508" y="16883"/>
                  </a:lnTo>
                  <a:lnTo>
                    <a:pt x="14574" y="17214"/>
                  </a:lnTo>
                  <a:lnTo>
                    <a:pt x="14508" y="17402"/>
                  </a:lnTo>
                  <a:lnTo>
                    <a:pt x="14251" y="17733"/>
                  </a:lnTo>
                  <a:lnTo>
                    <a:pt x="13864" y="18111"/>
                  </a:lnTo>
                  <a:lnTo>
                    <a:pt x="13348" y="18486"/>
                  </a:lnTo>
                  <a:lnTo>
                    <a:pt x="12832" y="18864"/>
                  </a:lnTo>
                  <a:lnTo>
                    <a:pt x="12445" y="19242"/>
                  </a:lnTo>
                  <a:lnTo>
                    <a:pt x="12186" y="19573"/>
                  </a:lnTo>
                  <a:lnTo>
                    <a:pt x="12059" y="19760"/>
                  </a:lnTo>
                  <a:lnTo>
                    <a:pt x="11993" y="19997"/>
                  </a:lnTo>
                  <a:lnTo>
                    <a:pt x="11799" y="20279"/>
                  </a:lnTo>
                  <a:lnTo>
                    <a:pt x="11479" y="20562"/>
                  </a:lnTo>
                  <a:lnTo>
                    <a:pt x="11090" y="20893"/>
                  </a:lnTo>
                  <a:lnTo>
                    <a:pt x="10640" y="21176"/>
                  </a:lnTo>
                  <a:lnTo>
                    <a:pt x="10253" y="21410"/>
                  </a:lnTo>
                  <a:lnTo>
                    <a:pt x="9867" y="21554"/>
                  </a:lnTo>
                  <a:lnTo>
                    <a:pt x="9544" y="21600"/>
                  </a:lnTo>
                  <a:lnTo>
                    <a:pt x="9351" y="21600"/>
                  </a:lnTo>
                  <a:lnTo>
                    <a:pt x="9091" y="21505"/>
                  </a:lnTo>
                  <a:lnTo>
                    <a:pt x="8834" y="21410"/>
                  </a:lnTo>
                  <a:lnTo>
                    <a:pt x="8578" y="21269"/>
                  </a:lnTo>
                  <a:lnTo>
                    <a:pt x="8384" y="21081"/>
                  </a:lnTo>
                  <a:lnTo>
                    <a:pt x="8188" y="20893"/>
                  </a:lnTo>
                  <a:lnTo>
                    <a:pt x="8125" y="20703"/>
                  </a:lnTo>
                  <a:lnTo>
                    <a:pt x="8061" y="20516"/>
                  </a:lnTo>
                  <a:lnTo>
                    <a:pt x="7995" y="20185"/>
                  </a:lnTo>
                  <a:lnTo>
                    <a:pt x="7932" y="20043"/>
                  </a:lnTo>
                  <a:lnTo>
                    <a:pt x="7802" y="19948"/>
                  </a:lnTo>
                  <a:lnTo>
                    <a:pt x="7738" y="19855"/>
                  </a:lnTo>
                  <a:lnTo>
                    <a:pt x="7609" y="19714"/>
                  </a:lnTo>
                  <a:lnTo>
                    <a:pt x="7545" y="19431"/>
                  </a:lnTo>
                  <a:lnTo>
                    <a:pt x="7482" y="19100"/>
                  </a:lnTo>
                  <a:lnTo>
                    <a:pt x="7415" y="18959"/>
                  </a:lnTo>
                  <a:lnTo>
                    <a:pt x="7286" y="18864"/>
                  </a:lnTo>
                  <a:lnTo>
                    <a:pt x="7222" y="18723"/>
                  </a:lnTo>
                  <a:lnTo>
                    <a:pt x="7159" y="18535"/>
                  </a:lnTo>
                  <a:lnTo>
                    <a:pt x="7092" y="18252"/>
                  </a:lnTo>
                  <a:lnTo>
                    <a:pt x="7029" y="17921"/>
                  </a:lnTo>
                  <a:lnTo>
                    <a:pt x="7092" y="17638"/>
                  </a:lnTo>
                  <a:lnTo>
                    <a:pt x="7159" y="17356"/>
                  </a:lnTo>
                  <a:lnTo>
                    <a:pt x="7222" y="17168"/>
                  </a:lnTo>
                  <a:lnTo>
                    <a:pt x="7286" y="17024"/>
                  </a:lnTo>
                  <a:lnTo>
                    <a:pt x="7415" y="16931"/>
                  </a:lnTo>
                  <a:lnTo>
                    <a:pt x="7482" y="16790"/>
                  </a:lnTo>
                  <a:lnTo>
                    <a:pt x="7545" y="16459"/>
                  </a:lnTo>
                  <a:lnTo>
                    <a:pt x="7482" y="16271"/>
                  </a:lnTo>
                  <a:lnTo>
                    <a:pt x="7352" y="16035"/>
                  </a:lnTo>
                  <a:lnTo>
                    <a:pt x="7092" y="15799"/>
                  </a:lnTo>
                  <a:lnTo>
                    <a:pt x="6836" y="15562"/>
                  </a:lnTo>
                  <a:lnTo>
                    <a:pt x="6513" y="15280"/>
                  </a:lnTo>
                  <a:lnTo>
                    <a:pt x="6256" y="14951"/>
                  </a:lnTo>
                  <a:lnTo>
                    <a:pt x="6126" y="14573"/>
                  </a:lnTo>
                  <a:lnTo>
                    <a:pt x="6063" y="14244"/>
                  </a:lnTo>
                  <a:lnTo>
                    <a:pt x="6063" y="13959"/>
                  </a:lnTo>
                  <a:lnTo>
                    <a:pt x="5996" y="13676"/>
                  </a:lnTo>
                  <a:lnTo>
                    <a:pt x="5869" y="13489"/>
                  </a:lnTo>
                  <a:lnTo>
                    <a:pt x="5803" y="13347"/>
                  </a:lnTo>
                  <a:lnTo>
                    <a:pt x="5676" y="13252"/>
                  </a:lnTo>
                  <a:lnTo>
                    <a:pt x="5483" y="13206"/>
                  </a:lnTo>
                  <a:lnTo>
                    <a:pt x="5030" y="13158"/>
                  </a:lnTo>
                  <a:lnTo>
                    <a:pt x="4644" y="13206"/>
                  </a:lnTo>
                  <a:lnTo>
                    <a:pt x="4450" y="13252"/>
                  </a:lnTo>
                  <a:lnTo>
                    <a:pt x="4321" y="13347"/>
                  </a:lnTo>
                  <a:lnTo>
                    <a:pt x="4127" y="13440"/>
                  </a:lnTo>
                  <a:lnTo>
                    <a:pt x="3804" y="13489"/>
                  </a:lnTo>
                  <a:lnTo>
                    <a:pt x="3418" y="13535"/>
                  </a:lnTo>
                  <a:lnTo>
                    <a:pt x="3031" y="13535"/>
                  </a:lnTo>
                  <a:lnTo>
                    <a:pt x="2581" y="13489"/>
                  </a:lnTo>
                  <a:lnTo>
                    <a:pt x="2065" y="13299"/>
                  </a:lnTo>
                  <a:lnTo>
                    <a:pt x="1485" y="13065"/>
                  </a:lnTo>
                  <a:lnTo>
                    <a:pt x="1032" y="12782"/>
                  </a:lnTo>
                  <a:lnTo>
                    <a:pt x="839" y="12639"/>
                  </a:lnTo>
                  <a:lnTo>
                    <a:pt x="646" y="12404"/>
                  </a:lnTo>
                  <a:lnTo>
                    <a:pt x="323" y="11837"/>
                  </a:lnTo>
                  <a:lnTo>
                    <a:pt x="130" y="11225"/>
                  </a:lnTo>
                  <a:lnTo>
                    <a:pt x="0" y="10611"/>
                  </a:lnTo>
                  <a:lnTo>
                    <a:pt x="66" y="10282"/>
                  </a:lnTo>
                  <a:lnTo>
                    <a:pt x="130" y="9951"/>
                  </a:lnTo>
                  <a:lnTo>
                    <a:pt x="389" y="9291"/>
                  </a:lnTo>
                  <a:lnTo>
                    <a:pt x="582" y="8961"/>
                  </a:lnTo>
                  <a:lnTo>
                    <a:pt x="776" y="8679"/>
                  </a:lnTo>
                  <a:lnTo>
                    <a:pt x="1032" y="8396"/>
                  </a:lnTo>
                  <a:lnTo>
                    <a:pt x="1289" y="8206"/>
                  </a:lnTo>
                  <a:lnTo>
                    <a:pt x="1806" y="7829"/>
                  </a:lnTo>
                  <a:lnTo>
                    <a:pt x="2322" y="7546"/>
                  </a:lnTo>
                  <a:lnTo>
                    <a:pt x="2774" y="7358"/>
                  </a:lnTo>
                  <a:lnTo>
                    <a:pt x="3031" y="7263"/>
                  </a:lnTo>
                  <a:lnTo>
                    <a:pt x="3484" y="7217"/>
                  </a:lnTo>
                  <a:lnTo>
                    <a:pt x="3677" y="7168"/>
                  </a:lnTo>
                  <a:lnTo>
                    <a:pt x="3804" y="7075"/>
                  </a:lnTo>
                  <a:lnTo>
                    <a:pt x="3998" y="7027"/>
                  </a:lnTo>
                  <a:lnTo>
                    <a:pt x="4257" y="6981"/>
                  </a:lnTo>
                  <a:lnTo>
                    <a:pt x="4644" y="6934"/>
                  </a:lnTo>
                  <a:lnTo>
                    <a:pt x="5483" y="6934"/>
                  </a:lnTo>
                  <a:lnTo>
                    <a:pt x="5933" y="7027"/>
                  </a:lnTo>
                  <a:lnTo>
                    <a:pt x="6256" y="7122"/>
                  </a:lnTo>
                  <a:lnTo>
                    <a:pt x="6579" y="7263"/>
                  </a:lnTo>
                  <a:lnTo>
                    <a:pt x="6772" y="7405"/>
                  </a:lnTo>
                  <a:lnTo>
                    <a:pt x="7029" y="7546"/>
                  </a:lnTo>
                  <a:lnTo>
                    <a:pt x="7352" y="7641"/>
                  </a:lnTo>
                  <a:lnTo>
                    <a:pt x="7545" y="7641"/>
                  </a:lnTo>
                  <a:lnTo>
                    <a:pt x="7995" y="7687"/>
                  </a:lnTo>
                  <a:lnTo>
                    <a:pt x="8188" y="7782"/>
                  </a:lnTo>
                  <a:lnTo>
                    <a:pt x="8318" y="7829"/>
                  </a:lnTo>
                  <a:lnTo>
                    <a:pt x="8448" y="7877"/>
                  </a:lnTo>
                  <a:lnTo>
                    <a:pt x="8578" y="7924"/>
                  </a:lnTo>
                  <a:lnTo>
                    <a:pt x="8705" y="7877"/>
                  </a:lnTo>
                  <a:lnTo>
                    <a:pt x="8834" y="7829"/>
                  </a:lnTo>
                  <a:lnTo>
                    <a:pt x="8964" y="7782"/>
                  </a:lnTo>
                  <a:lnTo>
                    <a:pt x="9157" y="7687"/>
                  </a:lnTo>
                  <a:lnTo>
                    <a:pt x="9544" y="7641"/>
                  </a:lnTo>
                  <a:lnTo>
                    <a:pt x="9994" y="7687"/>
                  </a:lnTo>
                  <a:lnTo>
                    <a:pt x="10187" y="7782"/>
                  </a:lnTo>
                  <a:lnTo>
                    <a:pt x="10317" y="7829"/>
                  </a:lnTo>
                  <a:lnTo>
                    <a:pt x="10510" y="7924"/>
                  </a:lnTo>
                  <a:lnTo>
                    <a:pt x="10770" y="7970"/>
                  </a:lnTo>
                  <a:lnTo>
                    <a:pt x="11156" y="8018"/>
                  </a:lnTo>
                  <a:lnTo>
                    <a:pt x="11993" y="8018"/>
                  </a:lnTo>
                  <a:lnTo>
                    <a:pt x="12382" y="7970"/>
                  </a:lnTo>
                  <a:lnTo>
                    <a:pt x="12639" y="7924"/>
                  </a:lnTo>
                  <a:lnTo>
                    <a:pt x="12832" y="7829"/>
                  </a:lnTo>
                  <a:lnTo>
                    <a:pt x="12962" y="7736"/>
                  </a:lnTo>
                  <a:lnTo>
                    <a:pt x="13025" y="7592"/>
                  </a:lnTo>
                  <a:lnTo>
                    <a:pt x="13089" y="7263"/>
                  </a:lnTo>
                  <a:lnTo>
                    <a:pt x="13089" y="7217"/>
                  </a:lnTo>
                  <a:lnTo>
                    <a:pt x="13025" y="7122"/>
                  </a:lnTo>
                  <a:lnTo>
                    <a:pt x="12768" y="7027"/>
                  </a:lnTo>
                  <a:lnTo>
                    <a:pt x="12445" y="6934"/>
                  </a:lnTo>
                  <a:lnTo>
                    <a:pt x="12059" y="6934"/>
                  </a:lnTo>
                  <a:lnTo>
                    <a:pt x="11672" y="6886"/>
                  </a:lnTo>
                  <a:lnTo>
                    <a:pt x="11220" y="6791"/>
                  </a:lnTo>
                  <a:lnTo>
                    <a:pt x="10833" y="6698"/>
                  </a:lnTo>
                  <a:lnTo>
                    <a:pt x="10576" y="6556"/>
                  </a:lnTo>
                  <a:lnTo>
                    <a:pt x="10317" y="6415"/>
                  </a:lnTo>
                  <a:lnTo>
                    <a:pt x="10060" y="6274"/>
                  </a:lnTo>
                  <a:lnTo>
                    <a:pt x="9801" y="6225"/>
                  </a:lnTo>
                  <a:lnTo>
                    <a:pt x="9544" y="6179"/>
                  </a:lnTo>
                  <a:lnTo>
                    <a:pt x="9351" y="6130"/>
                  </a:lnTo>
                  <a:lnTo>
                    <a:pt x="9091" y="6084"/>
                  </a:lnTo>
                  <a:lnTo>
                    <a:pt x="8578" y="5801"/>
                  </a:lnTo>
                  <a:lnTo>
                    <a:pt x="8384" y="5660"/>
                  </a:lnTo>
                  <a:lnTo>
                    <a:pt x="8125" y="5613"/>
                  </a:lnTo>
                  <a:lnTo>
                    <a:pt x="7932" y="5565"/>
                  </a:lnTo>
                  <a:lnTo>
                    <a:pt x="7802" y="5613"/>
                  </a:lnTo>
                  <a:lnTo>
                    <a:pt x="7675" y="5660"/>
                  </a:lnTo>
                  <a:lnTo>
                    <a:pt x="7482" y="5660"/>
                  </a:lnTo>
                  <a:lnTo>
                    <a:pt x="7286" y="5565"/>
                  </a:lnTo>
                  <a:lnTo>
                    <a:pt x="7029" y="5424"/>
                  </a:lnTo>
                  <a:lnTo>
                    <a:pt x="6836" y="5329"/>
                  </a:lnTo>
                  <a:lnTo>
                    <a:pt x="6642" y="5236"/>
                  </a:lnTo>
                  <a:lnTo>
                    <a:pt x="6319" y="5236"/>
                  </a:lnTo>
                  <a:lnTo>
                    <a:pt x="6190" y="5329"/>
                  </a:lnTo>
                  <a:lnTo>
                    <a:pt x="5996" y="5377"/>
                  </a:lnTo>
                  <a:lnTo>
                    <a:pt x="5546" y="5424"/>
                  </a:lnTo>
                  <a:lnTo>
                    <a:pt x="4900" y="5660"/>
                  </a:lnTo>
                  <a:lnTo>
                    <a:pt x="4450" y="5896"/>
                  </a:lnTo>
                  <a:lnTo>
                    <a:pt x="4064" y="6179"/>
                  </a:lnTo>
                  <a:lnTo>
                    <a:pt x="3611" y="6462"/>
                  </a:lnTo>
                  <a:lnTo>
                    <a:pt x="3161" y="6698"/>
                  </a:lnTo>
                  <a:lnTo>
                    <a:pt x="2838" y="6839"/>
                  </a:lnTo>
                  <a:lnTo>
                    <a:pt x="2515" y="6934"/>
                  </a:lnTo>
                  <a:lnTo>
                    <a:pt x="2128" y="6839"/>
                  </a:lnTo>
                  <a:lnTo>
                    <a:pt x="1935" y="6791"/>
                  </a:lnTo>
                  <a:lnTo>
                    <a:pt x="1806" y="6744"/>
                  </a:lnTo>
                  <a:lnTo>
                    <a:pt x="1678" y="6649"/>
                  </a:lnTo>
                  <a:lnTo>
                    <a:pt x="1612" y="6508"/>
                  </a:lnTo>
                  <a:lnTo>
                    <a:pt x="1549" y="6179"/>
                  </a:lnTo>
                  <a:lnTo>
                    <a:pt x="1612" y="5848"/>
                  </a:lnTo>
                  <a:lnTo>
                    <a:pt x="1678" y="5706"/>
                  </a:lnTo>
                  <a:lnTo>
                    <a:pt x="1806" y="5613"/>
                  </a:lnTo>
                  <a:lnTo>
                    <a:pt x="1935" y="5565"/>
                  </a:lnTo>
                  <a:lnTo>
                    <a:pt x="2258" y="5519"/>
                  </a:lnTo>
                  <a:lnTo>
                    <a:pt x="2645" y="5472"/>
                  </a:lnTo>
                  <a:lnTo>
                    <a:pt x="3031" y="5424"/>
                  </a:lnTo>
                  <a:lnTo>
                    <a:pt x="3418" y="5424"/>
                  </a:lnTo>
                  <a:lnTo>
                    <a:pt x="3741" y="5329"/>
                  </a:lnTo>
                  <a:lnTo>
                    <a:pt x="3934" y="5236"/>
                  </a:lnTo>
                  <a:lnTo>
                    <a:pt x="3998" y="5141"/>
                  </a:lnTo>
                  <a:lnTo>
                    <a:pt x="4064" y="5095"/>
                  </a:lnTo>
                  <a:lnTo>
                    <a:pt x="3934" y="4763"/>
                  </a:lnTo>
                  <a:lnTo>
                    <a:pt x="3870" y="4622"/>
                  </a:lnTo>
                  <a:lnTo>
                    <a:pt x="3804" y="4527"/>
                  </a:lnTo>
                  <a:lnTo>
                    <a:pt x="3677" y="4434"/>
                  </a:lnTo>
                  <a:lnTo>
                    <a:pt x="3677" y="4244"/>
                  </a:lnTo>
                  <a:lnTo>
                    <a:pt x="3804" y="4152"/>
                  </a:lnTo>
                  <a:lnTo>
                    <a:pt x="3934" y="4103"/>
                  </a:lnTo>
                  <a:lnTo>
                    <a:pt x="4127" y="4008"/>
                  </a:lnTo>
                  <a:lnTo>
                    <a:pt x="4514" y="3962"/>
                  </a:lnTo>
                  <a:lnTo>
                    <a:pt x="4773" y="3962"/>
                  </a:lnTo>
                  <a:lnTo>
                    <a:pt x="5030" y="3867"/>
                  </a:lnTo>
                  <a:lnTo>
                    <a:pt x="5287" y="3726"/>
                  </a:lnTo>
                  <a:lnTo>
                    <a:pt x="5546" y="3584"/>
                  </a:lnTo>
                  <a:lnTo>
                    <a:pt x="5740" y="3443"/>
                  </a:lnTo>
                  <a:lnTo>
                    <a:pt x="5933" y="3255"/>
                  </a:lnTo>
                  <a:lnTo>
                    <a:pt x="5996" y="3019"/>
                  </a:lnTo>
                  <a:lnTo>
                    <a:pt x="6063" y="2877"/>
                  </a:lnTo>
                  <a:lnTo>
                    <a:pt x="5996" y="2546"/>
                  </a:lnTo>
                  <a:lnTo>
                    <a:pt x="5869" y="2405"/>
                  </a:lnTo>
                  <a:lnTo>
                    <a:pt x="5803" y="2312"/>
                  </a:lnTo>
                  <a:lnTo>
                    <a:pt x="5803" y="2171"/>
                  </a:lnTo>
                  <a:lnTo>
                    <a:pt x="5996" y="1934"/>
                  </a:lnTo>
                  <a:lnTo>
                    <a:pt x="6319" y="1603"/>
                  </a:lnTo>
                  <a:lnTo>
                    <a:pt x="6836" y="1228"/>
                  </a:lnTo>
                  <a:lnTo>
                    <a:pt x="7092" y="1038"/>
                  </a:lnTo>
                  <a:lnTo>
                    <a:pt x="7482" y="850"/>
                  </a:lnTo>
                  <a:lnTo>
                    <a:pt x="7868" y="709"/>
                  </a:lnTo>
                  <a:lnTo>
                    <a:pt x="8318" y="567"/>
                  </a:lnTo>
                  <a:lnTo>
                    <a:pt x="9221" y="378"/>
                  </a:lnTo>
                  <a:lnTo>
                    <a:pt x="9674" y="331"/>
                  </a:lnTo>
                  <a:lnTo>
                    <a:pt x="10060" y="283"/>
                  </a:lnTo>
                  <a:lnTo>
                    <a:pt x="10897" y="331"/>
                  </a:lnTo>
                  <a:lnTo>
                    <a:pt x="11543" y="331"/>
                  </a:lnTo>
                  <a:lnTo>
                    <a:pt x="12059" y="426"/>
                  </a:lnTo>
                  <a:lnTo>
                    <a:pt x="12316" y="472"/>
                  </a:lnTo>
                  <a:lnTo>
                    <a:pt x="12445" y="519"/>
                  </a:lnTo>
                  <a:lnTo>
                    <a:pt x="12575" y="567"/>
                  </a:lnTo>
                  <a:lnTo>
                    <a:pt x="12702" y="519"/>
                  </a:lnTo>
                  <a:lnTo>
                    <a:pt x="12832" y="472"/>
                  </a:lnTo>
                  <a:lnTo>
                    <a:pt x="13285" y="378"/>
                  </a:lnTo>
                  <a:lnTo>
                    <a:pt x="14314" y="236"/>
                  </a:lnTo>
                  <a:lnTo>
                    <a:pt x="15410" y="48"/>
                  </a:lnTo>
                  <a:lnTo>
                    <a:pt x="1625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grpSp>
        <p:nvGrpSpPr>
          <p:cNvPr id="841" name="Group 24"/>
          <p:cNvGrpSpPr/>
          <p:nvPr/>
        </p:nvGrpSpPr>
        <p:grpSpPr>
          <a:xfrm>
            <a:off x="8388095" y="772707"/>
            <a:ext cx="3230882" cy="2255591"/>
            <a:chOff x="0" y="0"/>
            <a:chExt cx="3230880" cy="2255590"/>
          </a:xfrm>
        </p:grpSpPr>
        <p:pic>
          <p:nvPicPr>
            <p:cNvPr id="839" name="Picture 25" descr="Picture 25"/>
            <p:cNvPicPr>
              <a:picLocks noChangeAspect="1"/>
            </p:cNvPicPr>
            <p:nvPr/>
          </p:nvPicPr>
          <p:blipFill>
            <a:blip r:embed="rId2"/>
            <a:stretch>
              <a:fillRect/>
            </a:stretch>
          </p:blipFill>
          <p:spPr>
            <a:xfrm>
              <a:off x="0" y="0"/>
              <a:ext cx="3230881" cy="2255591"/>
            </a:xfrm>
            <a:prstGeom prst="rect">
              <a:avLst/>
            </a:prstGeom>
            <a:ln w="12700" cap="flat">
              <a:noFill/>
              <a:miter lim="400000"/>
            </a:ln>
            <a:effectLst/>
          </p:spPr>
        </p:pic>
        <p:pic>
          <p:nvPicPr>
            <p:cNvPr id="840" name="Picture 26" descr="Picture 26"/>
            <p:cNvPicPr>
              <a:picLocks noChangeAspect="1"/>
            </p:cNvPicPr>
            <p:nvPr/>
          </p:nvPicPr>
          <p:blipFill>
            <a:blip r:embed="rId3"/>
            <a:stretch>
              <a:fillRect/>
            </a:stretch>
          </p:blipFill>
          <p:spPr>
            <a:xfrm>
              <a:off x="539989" y="1092491"/>
              <a:ext cx="227829" cy="248468"/>
            </a:xfrm>
            <a:prstGeom prst="rect">
              <a:avLst/>
            </a:prstGeom>
            <a:ln w="12700" cap="flat">
              <a:noFill/>
              <a:miter lim="400000"/>
            </a:ln>
            <a:effectLst/>
          </p:spPr>
        </p:pic>
      </p:grpSp>
      <p:sp>
        <p:nvSpPr>
          <p:cNvPr id="842" name="Text Placeholder 4"/>
          <p:cNvSpPr txBox="1"/>
          <p:nvPr/>
        </p:nvSpPr>
        <p:spPr>
          <a:xfrm>
            <a:off x="1536254" y="865910"/>
            <a:ext cx="6489667"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spcBef>
                <a:spcPts val="1000"/>
              </a:spcBef>
              <a:defRPr sz="3600">
                <a:solidFill>
                  <a:srgbClr val="142D55"/>
                </a:solidFill>
              </a:defRPr>
            </a:pPr>
            <a:r>
              <a:rPr dirty="0"/>
              <a:t>MARKTFORSCHUNG  </a:t>
            </a:r>
            <a:br>
              <a:rPr dirty="0"/>
            </a:br>
            <a:r>
              <a:rPr dirty="0">
                <a:solidFill>
                  <a:srgbClr val="C54A9A"/>
                </a:solidFill>
              </a:rPr>
              <a:t>QUA</a:t>
            </a:r>
            <a:r>
              <a:rPr lang="de-DE" dirty="0">
                <a:solidFill>
                  <a:srgbClr val="C54A9A"/>
                </a:solidFill>
              </a:rPr>
              <a:t>L</a:t>
            </a:r>
            <a:r>
              <a:rPr dirty="0">
                <a:solidFill>
                  <a:srgbClr val="C54A9A"/>
                </a:solidFill>
              </a:rPr>
              <a:t>ITATIVE FORSCHUNG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 Placeholder 4"/>
          <p:cNvSpPr txBox="1">
            <a:spLocks noGrp="1"/>
          </p:cNvSpPr>
          <p:nvPr>
            <p:ph type="body" sz="quarter" idx="1"/>
          </p:nvPr>
        </p:nvSpPr>
        <p:spPr>
          <a:xfrm>
            <a:off x="1587500" y="1056648"/>
            <a:ext cx="8933469" cy="697353"/>
          </a:xfrm>
          <a:prstGeom prst="rect">
            <a:avLst/>
          </a:prstGeom>
        </p:spPr>
        <p:txBody>
          <a:bodyPr/>
          <a:lstStyle/>
          <a:p>
            <a:r>
              <a:t>ÜBERSPRINGE DIESEN SCHRITT NICHT!</a:t>
            </a:r>
          </a:p>
        </p:txBody>
      </p:sp>
      <p:sp>
        <p:nvSpPr>
          <p:cNvPr id="335" name="Text Placeholder 5"/>
          <p:cNvSpPr>
            <a:spLocks noGrp="1"/>
          </p:cNvSpPr>
          <p:nvPr>
            <p:ph type="body" idx="21"/>
          </p:nvPr>
        </p:nvSpPr>
        <p:spPr>
          <a:xfrm>
            <a:off x="1587500" y="1928446"/>
            <a:ext cx="7259154" cy="40576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a:solidFill>
                  <a:srgbClr val="C54A9A"/>
                </a:solidFill>
              </a:defRPr>
            </a:pPr>
            <a:r>
              <a:rPr dirty="0"/>
              <a:t>Eine </a:t>
            </a:r>
            <a:r>
              <a:rPr dirty="0" err="1"/>
              <a:t>Geschäftsidee</a:t>
            </a:r>
            <a:r>
              <a:rPr dirty="0"/>
              <a:t> </a:t>
            </a:r>
            <a:r>
              <a:rPr dirty="0" err="1"/>
              <a:t>ist</a:t>
            </a:r>
            <a:r>
              <a:rPr dirty="0"/>
              <a:t> der </a:t>
            </a:r>
            <a:r>
              <a:rPr dirty="0" err="1"/>
              <a:t>Startpunkt</a:t>
            </a:r>
            <a:r>
              <a:rPr dirty="0"/>
              <a:t> </a:t>
            </a:r>
            <a:r>
              <a:rPr dirty="0" err="1"/>
              <a:t>für</a:t>
            </a:r>
            <a:r>
              <a:rPr dirty="0"/>
              <a:t> </a:t>
            </a:r>
            <a:r>
              <a:rPr dirty="0" err="1"/>
              <a:t>jede</a:t>
            </a:r>
            <a:r>
              <a:rPr dirty="0"/>
              <a:t> </a:t>
            </a:r>
            <a:r>
              <a:rPr lang="de-DE" dirty="0"/>
              <a:t>aktuelle</a:t>
            </a:r>
            <a:r>
              <a:rPr dirty="0"/>
              <a:t> </a:t>
            </a:r>
            <a:r>
              <a:rPr dirty="0" err="1"/>
              <a:t>oder</a:t>
            </a:r>
            <a:r>
              <a:rPr dirty="0"/>
              <a:t> </a:t>
            </a:r>
            <a:r>
              <a:rPr dirty="0" err="1"/>
              <a:t>zukünftige</a:t>
            </a:r>
            <a:r>
              <a:rPr dirty="0"/>
              <a:t> </a:t>
            </a:r>
            <a:r>
              <a:rPr dirty="0" err="1"/>
              <a:t>Unternehmerin</a:t>
            </a:r>
            <a:r>
              <a:rPr dirty="0"/>
              <a:t>. Sie </a:t>
            </a:r>
            <a:r>
              <a:rPr dirty="0" err="1"/>
              <a:t>ist</a:t>
            </a:r>
            <a:r>
              <a:rPr dirty="0"/>
              <a:t> </a:t>
            </a:r>
            <a:r>
              <a:rPr dirty="0" err="1"/>
              <a:t>essentiell</a:t>
            </a:r>
            <a:r>
              <a:rPr dirty="0"/>
              <a:t>, </a:t>
            </a:r>
            <a:r>
              <a:rPr dirty="0" err="1"/>
              <a:t>denn</a:t>
            </a:r>
            <a:r>
              <a:rPr dirty="0"/>
              <a:t> </a:t>
            </a:r>
            <a:r>
              <a:rPr dirty="0" err="1"/>
              <a:t>sie</a:t>
            </a:r>
            <a:r>
              <a:rPr dirty="0"/>
              <a:t> </a:t>
            </a:r>
            <a:r>
              <a:rPr dirty="0" err="1"/>
              <a:t>ist</a:t>
            </a:r>
            <a:r>
              <a:rPr dirty="0"/>
              <a:t> der </a:t>
            </a:r>
            <a:r>
              <a:rPr dirty="0" err="1"/>
              <a:t>Ausgangspunkt</a:t>
            </a:r>
            <a:r>
              <a:rPr dirty="0"/>
              <a:t> </a:t>
            </a:r>
            <a:r>
              <a:rPr dirty="0" err="1"/>
              <a:t>für</a:t>
            </a:r>
            <a:r>
              <a:rPr dirty="0"/>
              <a:t> das Leben </a:t>
            </a:r>
            <a:r>
              <a:rPr dirty="0" err="1"/>
              <a:t>eines</a:t>
            </a:r>
            <a:r>
              <a:rPr dirty="0"/>
              <a:t> </a:t>
            </a:r>
            <a:r>
              <a:rPr dirty="0" err="1"/>
              <a:t>Unternehmens</a:t>
            </a:r>
            <a:r>
              <a:rPr dirty="0"/>
              <a:t> und das Leben </a:t>
            </a:r>
            <a:r>
              <a:rPr dirty="0" err="1"/>
              <a:t>einer</a:t>
            </a:r>
            <a:r>
              <a:rPr dirty="0"/>
              <a:t> </a:t>
            </a:r>
            <a:r>
              <a:rPr dirty="0" err="1"/>
              <a:t>Unternehmerin</a:t>
            </a:r>
            <a:r>
              <a:rPr dirty="0"/>
              <a:t>. </a:t>
            </a:r>
          </a:p>
          <a:p>
            <a:r>
              <a:rPr dirty="0"/>
              <a:t>Aber </a:t>
            </a:r>
            <a:r>
              <a:rPr dirty="0" err="1"/>
              <a:t>jetzt</a:t>
            </a:r>
            <a:r>
              <a:rPr dirty="0"/>
              <a:t> </a:t>
            </a:r>
            <a:r>
              <a:rPr dirty="0" err="1"/>
              <a:t>musst</a:t>
            </a:r>
            <a:r>
              <a:rPr dirty="0"/>
              <a:t> du </a:t>
            </a:r>
            <a:r>
              <a:rPr dirty="0" err="1"/>
              <a:t>deine</a:t>
            </a:r>
            <a:r>
              <a:rPr dirty="0"/>
              <a:t> </a:t>
            </a:r>
            <a:r>
              <a:rPr dirty="0" err="1"/>
              <a:t>Geschäftsidee</a:t>
            </a:r>
            <a:r>
              <a:rPr dirty="0"/>
              <a:t>(n) </a:t>
            </a:r>
            <a:r>
              <a:rPr dirty="0" err="1"/>
              <a:t>recherchieren</a:t>
            </a:r>
            <a:r>
              <a:rPr dirty="0"/>
              <a:t> und </a:t>
            </a:r>
            <a:r>
              <a:rPr dirty="0" err="1"/>
              <a:t>testen</a:t>
            </a:r>
            <a:r>
              <a:rPr dirty="0"/>
              <a:t>, bevor du </a:t>
            </a:r>
            <a:r>
              <a:rPr dirty="0" err="1"/>
              <a:t>noch</a:t>
            </a:r>
            <a:r>
              <a:rPr dirty="0"/>
              <a:t> </a:t>
            </a:r>
            <a:r>
              <a:rPr dirty="0" err="1"/>
              <a:t>mehr</a:t>
            </a:r>
            <a:r>
              <a:rPr dirty="0"/>
              <a:t> Zeit </a:t>
            </a:r>
            <a:r>
              <a:rPr dirty="0" err="1"/>
              <a:t>oder</a:t>
            </a:r>
            <a:r>
              <a:rPr dirty="0"/>
              <a:t> Geld in </a:t>
            </a:r>
            <a:r>
              <a:rPr dirty="0" err="1"/>
              <a:t>sie</a:t>
            </a:r>
            <a:r>
              <a:rPr dirty="0"/>
              <a:t> </a:t>
            </a:r>
            <a:r>
              <a:rPr dirty="0" err="1"/>
              <a:t>investierst</a:t>
            </a:r>
            <a:r>
              <a:rPr dirty="0"/>
              <a:t>.</a:t>
            </a:r>
          </a:p>
          <a:p>
            <a:r>
              <a:rPr dirty="0"/>
              <a:t>Mach </a:t>
            </a:r>
            <a:r>
              <a:rPr dirty="0" err="1"/>
              <a:t>nicht</a:t>
            </a:r>
            <a:r>
              <a:rPr dirty="0"/>
              <a:t> den </a:t>
            </a:r>
            <a:r>
              <a:rPr dirty="0" err="1"/>
              <a:t>Fehler</a:t>
            </a:r>
            <a:r>
              <a:rPr dirty="0"/>
              <a:t>, </a:t>
            </a:r>
            <a:r>
              <a:rPr dirty="0" err="1"/>
              <a:t>diesen</a:t>
            </a:r>
            <a:r>
              <a:rPr dirty="0"/>
              <a:t> Schritt </a:t>
            </a:r>
            <a:r>
              <a:rPr dirty="0" err="1"/>
              <a:t>zu</a:t>
            </a:r>
            <a:r>
              <a:rPr dirty="0"/>
              <a:t> </a:t>
            </a:r>
            <a:r>
              <a:rPr dirty="0" err="1"/>
              <a:t>überspringen</a:t>
            </a:r>
            <a:r>
              <a:rPr dirty="0"/>
              <a:t>, </a:t>
            </a:r>
            <a:r>
              <a:rPr dirty="0" err="1"/>
              <a:t>weil</a:t>
            </a:r>
            <a:r>
              <a:rPr dirty="0"/>
              <a:t> du es </a:t>
            </a:r>
            <a:r>
              <a:rPr dirty="0" err="1"/>
              <a:t>mit</a:t>
            </a:r>
            <a:r>
              <a:rPr dirty="0"/>
              <a:t> der </a:t>
            </a:r>
            <a:r>
              <a:rPr dirty="0" err="1"/>
              <a:t>Einführung</a:t>
            </a:r>
            <a:r>
              <a:rPr dirty="0"/>
              <a:t> des </a:t>
            </a:r>
            <a:r>
              <a:rPr dirty="0" err="1"/>
              <a:t>Produkts</a:t>
            </a:r>
            <a:r>
              <a:rPr dirty="0"/>
              <a:t> </a:t>
            </a:r>
            <a:r>
              <a:rPr dirty="0" err="1"/>
              <a:t>oder</a:t>
            </a:r>
            <a:r>
              <a:rPr dirty="0"/>
              <a:t> der </a:t>
            </a:r>
            <a:r>
              <a:rPr dirty="0" err="1"/>
              <a:t>Dienstleistung</a:t>
            </a:r>
            <a:r>
              <a:rPr dirty="0"/>
              <a:t> </a:t>
            </a:r>
            <a:r>
              <a:rPr dirty="0" err="1"/>
              <a:t>eilig</a:t>
            </a:r>
            <a:r>
              <a:rPr dirty="0"/>
              <a:t> hast. Das </a:t>
            </a:r>
            <a:r>
              <a:rPr dirty="0" err="1"/>
              <a:t>ist</a:t>
            </a:r>
            <a:r>
              <a:rPr dirty="0"/>
              <a:t> so, </a:t>
            </a:r>
            <a:r>
              <a:rPr dirty="0" err="1"/>
              <a:t>als</a:t>
            </a:r>
            <a:r>
              <a:rPr dirty="0"/>
              <a:t> </a:t>
            </a:r>
            <a:r>
              <a:rPr dirty="0" err="1"/>
              <a:t>würdest</a:t>
            </a:r>
            <a:r>
              <a:rPr dirty="0"/>
              <a:t> du </a:t>
            </a:r>
            <a:r>
              <a:rPr dirty="0" err="1"/>
              <a:t>eine</a:t>
            </a:r>
            <a:r>
              <a:rPr dirty="0"/>
              <a:t> </a:t>
            </a:r>
            <a:r>
              <a:rPr dirty="0" err="1"/>
              <a:t>Geschäftsreise</a:t>
            </a:r>
            <a:r>
              <a:rPr dirty="0"/>
              <a:t> </a:t>
            </a:r>
            <a:r>
              <a:rPr dirty="0" err="1"/>
              <a:t>ohne</a:t>
            </a:r>
            <a:r>
              <a:rPr dirty="0"/>
              <a:t> </a:t>
            </a:r>
            <a:r>
              <a:rPr dirty="0" err="1"/>
              <a:t>eine</a:t>
            </a:r>
            <a:r>
              <a:rPr dirty="0"/>
              <a:t> </a:t>
            </a:r>
            <a:r>
              <a:rPr dirty="0" err="1"/>
              <a:t>Straßenkarte</a:t>
            </a:r>
            <a:r>
              <a:rPr dirty="0"/>
              <a:t> </a:t>
            </a:r>
            <a:r>
              <a:rPr dirty="0" err="1"/>
              <a:t>antreten</a:t>
            </a:r>
            <a:r>
              <a:rPr dirty="0"/>
              <a:t>.</a:t>
            </a:r>
          </a:p>
        </p:txBody>
      </p:sp>
      <p:grpSp>
        <p:nvGrpSpPr>
          <p:cNvPr id="344" name="Google Shape;813;p39"/>
          <p:cNvGrpSpPr/>
          <p:nvPr/>
        </p:nvGrpSpPr>
        <p:grpSpPr>
          <a:xfrm>
            <a:off x="410415" y="924766"/>
            <a:ext cx="543439" cy="861479"/>
            <a:chOff x="0" y="52"/>
            <a:chExt cx="543438" cy="861477"/>
          </a:xfrm>
        </p:grpSpPr>
        <p:sp>
          <p:nvSpPr>
            <p:cNvPr id="336" name="Google Shape;814;p39"/>
            <p:cNvSpPr/>
            <p:nvPr/>
          </p:nvSpPr>
          <p:spPr>
            <a:xfrm>
              <a:off x="163538" y="750811"/>
              <a:ext cx="216362" cy="47641"/>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37" name="Google Shape;815;p39"/>
            <p:cNvSpPr/>
            <p:nvPr/>
          </p:nvSpPr>
          <p:spPr>
            <a:xfrm>
              <a:off x="163538" y="701850"/>
              <a:ext cx="216362" cy="47640"/>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38" name="Google Shape;816;p39"/>
            <p:cNvSpPr/>
            <p:nvPr/>
          </p:nvSpPr>
          <p:spPr>
            <a:xfrm>
              <a:off x="163538" y="798451"/>
              <a:ext cx="216362" cy="630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078"/>
                  </a:lnTo>
                  <a:lnTo>
                    <a:pt x="127" y="5739"/>
                  </a:lnTo>
                  <a:lnTo>
                    <a:pt x="517" y="8383"/>
                  </a:lnTo>
                  <a:lnTo>
                    <a:pt x="1029" y="10574"/>
                  </a:lnTo>
                  <a:lnTo>
                    <a:pt x="1800" y="11913"/>
                  </a:lnTo>
                  <a:lnTo>
                    <a:pt x="9897" y="21165"/>
                  </a:lnTo>
                  <a:lnTo>
                    <a:pt x="10800" y="21600"/>
                  </a:lnTo>
                  <a:lnTo>
                    <a:pt x="11697" y="21165"/>
                  </a:lnTo>
                  <a:lnTo>
                    <a:pt x="19800" y="11913"/>
                  </a:lnTo>
                  <a:lnTo>
                    <a:pt x="20571" y="10574"/>
                  </a:lnTo>
                  <a:lnTo>
                    <a:pt x="21083" y="8383"/>
                  </a:lnTo>
                  <a:lnTo>
                    <a:pt x="21468" y="5739"/>
                  </a:lnTo>
                  <a:lnTo>
                    <a:pt x="21600" y="3078"/>
                  </a:lnTo>
                  <a:lnTo>
                    <a:pt x="21600" y="0"/>
                  </a:lnTo>
                  <a:lnTo>
                    <a:pt x="0" y="0"/>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39" name="Google Shape;817;p39"/>
            <p:cNvSpPr/>
            <p:nvPr/>
          </p:nvSpPr>
          <p:spPr>
            <a:xfrm>
              <a:off x="140380"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934" y="9222"/>
                  </a:lnTo>
                  <a:lnTo>
                    <a:pt x="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40" name="Google Shape;818;p39"/>
            <p:cNvSpPr/>
            <p:nvPr/>
          </p:nvSpPr>
          <p:spPr>
            <a:xfrm>
              <a:off x="-1" y="52"/>
              <a:ext cx="543439" cy="650300"/>
            </a:xfrm>
            <a:custGeom>
              <a:avLst/>
              <a:gdLst/>
              <a:ahLst/>
              <a:cxnLst>
                <a:cxn ang="0">
                  <a:pos x="wd2" y="hd2"/>
                </a:cxn>
                <a:cxn ang="5400000">
                  <a:pos x="wd2" y="hd2"/>
                </a:cxn>
                <a:cxn ang="10800000">
                  <a:pos x="wd2" y="hd2"/>
                </a:cxn>
                <a:cxn ang="16200000">
                  <a:pos x="wd2" y="hd2"/>
                </a:cxn>
              </a:cxnLst>
              <a:rect l="0" t="0" r="r" b="b"/>
              <a:pathLst>
                <a:path w="21600" h="21600" extrusionOk="0">
                  <a:moveTo>
                    <a:pt x="15100" y="21600"/>
                  </a:moveTo>
                  <a:lnTo>
                    <a:pt x="15356" y="20659"/>
                  </a:lnTo>
                  <a:lnTo>
                    <a:pt x="15713" y="19761"/>
                  </a:lnTo>
                  <a:lnTo>
                    <a:pt x="16123" y="18906"/>
                  </a:lnTo>
                  <a:lnTo>
                    <a:pt x="16584" y="18135"/>
                  </a:lnTo>
                  <a:lnTo>
                    <a:pt x="17096" y="17408"/>
                  </a:lnTo>
                  <a:lnTo>
                    <a:pt x="17607" y="16681"/>
                  </a:lnTo>
                  <a:lnTo>
                    <a:pt x="18733" y="15313"/>
                  </a:lnTo>
                  <a:lnTo>
                    <a:pt x="19297" y="14628"/>
                  </a:lnTo>
                  <a:lnTo>
                    <a:pt x="19807" y="13945"/>
                  </a:lnTo>
                  <a:lnTo>
                    <a:pt x="20270" y="13260"/>
                  </a:lnTo>
                  <a:lnTo>
                    <a:pt x="20730" y="12490"/>
                  </a:lnTo>
                  <a:lnTo>
                    <a:pt x="21087" y="11719"/>
                  </a:lnTo>
                  <a:lnTo>
                    <a:pt x="21344" y="10864"/>
                  </a:lnTo>
                  <a:lnTo>
                    <a:pt x="21497" y="9967"/>
                  </a:lnTo>
                  <a:lnTo>
                    <a:pt x="21547" y="9496"/>
                  </a:lnTo>
                  <a:lnTo>
                    <a:pt x="21600" y="9025"/>
                  </a:lnTo>
                  <a:lnTo>
                    <a:pt x="21497" y="8084"/>
                  </a:lnTo>
                  <a:lnTo>
                    <a:pt x="21344" y="7187"/>
                  </a:lnTo>
                  <a:lnTo>
                    <a:pt x="21087" y="6329"/>
                  </a:lnTo>
                  <a:lnTo>
                    <a:pt x="20730" y="5518"/>
                  </a:lnTo>
                  <a:lnTo>
                    <a:pt x="20270" y="4705"/>
                  </a:lnTo>
                  <a:lnTo>
                    <a:pt x="19757" y="3978"/>
                  </a:lnTo>
                  <a:lnTo>
                    <a:pt x="19091" y="3293"/>
                  </a:lnTo>
                  <a:lnTo>
                    <a:pt x="18427" y="2652"/>
                  </a:lnTo>
                  <a:lnTo>
                    <a:pt x="17657" y="2053"/>
                  </a:lnTo>
                  <a:lnTo>
                    <a:pt x="16840" y="1540"/>
                  </a:lnTo>
                  <a:lnTo>
                    <a:pt x="15917" y="1112"/>
                  </a:lnTo>
                  <a:lnTo>
                    <a:pt x="14997" y="727"/>
                  </a:lnTo>
                  <a:lnTo>
                    <a:pt x="14024" y="427"/>
                  </a:lnTo>
                  <a:lnTo>
                    <a:pt x="12950" y="170"/>
                  </a:lnTo>
                  <a:lnTo>
                    <a:pt x="11926" y="42"/>
                  </a:lnTo>
                  <a:lnTo>
                    <a:pt x="10800" y="0"/>
                  </a:lnTo>
                  <a:lnTo>
                    <a:pt x="9674" y="42"/>
                  </a:lnTo>
                  <a:lnTo>
                    <a:pt x="8650" y="170"/>
                  </a:lnTo>
                  <a:lnTo>
                    <a:pt x="7576" y="427"/>
                  </a:lnTo>
                  <a:lnTo>
                    <a:pt x="6603" y="727"/>
                  </a:lnTo>
                  <a:lnTo>
                    <a:pt x="5681" y="1112"/>
                  </a:lnTo>
                  <a:lnTo>
                    <a:pt x="4760" y="1540"/>
                  </a:lnTo>
                  <a:lnTo>
                    <a:pt x="3940" y="2053"/>
                  </a:lnTo>
                  <a:lnTo>
                    <a:pt x="3173" y="2652"/>
                  </a:lnTo>
                  <a:lnTo>
                    <a:pt x="2507" y="3293"/>
                  </a:lnTo>
                  <a:lnTo>
                    <a:pt x="1843" y="3978"/>
                  </a:lnTo>
                  <a:lnTo>
                    <a:pt x="1330" y="4705"/>
                  </a:lnTo>
                  <a:lnTo>
                    <a:pt x="870" y="5518"/>
                  </a:lnTo>
                  <a:lnTo>
                    <a:pt x="513" y="6329"/>
                  </a:lnTo>
                  <a:lnTo>
                    <a:pt x="256" y="7187"/>
                  </a:lnTo>
                  <a:lnTo>
                    <a:pt x="103" y="8084"/>
                  </a:lnTo>
                  <a:lnTo>
                    <a:pt x="0" y="9025"/>
                  </a:lnTo>
                  <a:lnTo>
                    <a:pt x="50" y="9496"/>
                  </a:lnTo>
                  <a:lnTo>
                    <a:pt x="103" y="9967"/>
                  </a:lnTo>
                  <a:lnTo>
                    <a:pt x="256" y="10864"/>
                  </a:lnTo>
                  <a:lnTo>
                    <a:pt x="513" y="11719"/>
                  </a:lnTo>
                  <a:lnTo>
                    <a:pt x="870" y="12490"/>
                  </a:lnTo>
                  <a:lnTo>
                    <a:pt x="1330" y="13260"/>
                  </a:lnTo>
                  <a:lnTo>
                    <a:pt x="1791" y="13945"/>
                  </a:lnTo>
                  <a:lnTo>
                    <a:pt x="2303" y="14628"/>
                  </a:lnTo>
                  <a:lnTo>
                    <a:pt x="2867" y="15313"/>
                  </a:lnTo>
                  <a:lnTo>
                    <a:pt x="3993" y="16681"/>
                  </a:lnTo>
                  <a:lnTo>
                    <a:pt x="4504" y="17408"/>
                  </a:lnTo>
                  <a:lnTo>
                    <a:pt x="5016" y="18135"/>
                  </a:lnTo>
                  <a:lnTo>
                    <a:pt x="5477" y="18906"/>
                  </a:lnTo>
                  <a:lnTo>
                    <a:pt x="5887" y="19761"/>
                  </a:lnTo>
                  <a:lnTo>
                    <a:pt x="6244" y="20659"/>
                  </a:lnTo>
                  <a:lnTo>
                    <a:pt x="650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41" name="Google Shape;819;p39"/>
            <p:cNvSpPr/>
            <p:nvPr/>
          </p:nvSpPr>
          <p:spPr>
            <a:xfrm>
              <a:off x="328399"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66" y="9222"/>
                  </a:lnTo>
                  <a:lnTo>
                    <a:pt x="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42" name="Google Shape;820;p39"/>
            <p:cNvSpPr/>
            <p:nvPr/>
          </p:nvSpPr>
          <p:spPr>
            <a:xfrm>
              <a:off x="176440" y="284621"/>
              <a:ext cx="190558" cy="41242"/>
            </a:xfrm>
            <a:custGeom>
              <a:avLst/>
              <a:gdLst/>
              <a:ahLst/>
              <a:cxnLst>
                <a:cxn ang="0">
                  <a:pos x="wd2" y="hd2"/>
                </a:cxn>
                <a:cxn ang="5400000">
                  <a:pos x="wd2" y="hd2"/>
                </a:cxn>
                <a:cxn ang="10800000">
                  <a:pos x="wd2" y="hd2"/>
                </a:cxn>
                <a:cxn ang="16200000">
                  <a:pos x="wd2" y="hd2"/>
                </a:cxn>
              </a:cxnLst>
              <a:rect l="0" t="0" r="r" b="b"/>
              <a:pathLst>
                <a:path w="21600" h="21600" extrusionOk="0">
                  <a:moveTo>
                    <a:pt x="0" y="2022"/>
                  </a:moveTo>
                  <a:lnTo>
                    <a:pt x="4962" y="21600"/>
                  </a:lnTo>
                  <a:lnTo>
                    <a:pt x="9925" y="2022"/>
                  </a:lnTo>
                  <a:lnTo>
                    <a:pt x="10362" y="692"/>
                  </a:lnTo>
                  <a:lnTo>
                    <a:pt x="10800" y="0"/>
                  </a:lnTo>
                  <a:lnTo>
                    <a:pt x="11238" y="692"/>
                  </a:lnTo>
                  <a:lnTo>
                    <a:pt x="11675" y="2022"/>
                  </a:lnTo>
                  <a:lnTo>
                    <a:pt x="16638" y="21600"/>
                  </a:lnTo>
                  <a:lnTo>
                    <a:pt x="21600" y="2022"/>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43" name="Google Shape;821;p39"/>
            <p:cNvSpPr/>
            <p:nvPr/>
          </p:nvSpPr>
          <p:spPr>
            <a:xfrm>
              <a:off x="163538" y="655532"/>
              <a:ext cx="216362" cy="1"/>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grpSp>
      <p:grpSp>
        <p:nvGrpSpPr>
          <p:cNvPr id="347" name="Group 12"/>
          <p:cNvGrpSpPr/>
          <p:nvPr/>
        </p:nvGrpSpPr>
        <p:grpSpPr>
          <a:xfrm>
            <a:off x="9181030" y="1808058"/>
            <a:ext cx="2742271" cy="2369322"/>
            <a:chOff x="0" y="0"/>
            <a:chExt cx="2742270" cy="2369321"/>
          </a:xfrm>
        </p:grpSpPr>
        <p:pic>
          <p:nvPicPr>
            <p:cNvPr id="345" name="Picture 13" descr="Picture 13"/>
            <p:cNvPicPr>
              <a:picLocks noChangeAspect="1"/>
            </p:cNvPicPr>
            <p:nvPr/>
          </p:nvPicPr>
          <p:blipFill>
            <a:blip r:embed="rId2"/>
            <a:stretch>
              <a:fillRect/>
            </a:stretch>
          </p:blipFill>
          <p:spPr>
            <a:xfrm>
              <a:off x="0" y="0"/>
              <a:ext cx="2742271" cy="2369322"/>
            </a:xfrm>
            <a:prstGeom prst="rect">
              <a:avLst/>
            </a:prstGeom>
            <a:ln w="12700" cap="flat">
              <a:noFill/>
              <a:miter lim="400000"/>
            </a:ln>
            <a:effectLst/>
          </p:spPr>
        </p:pic>
        <p:pic>
          <p:nvPicPr>
            <p:cNvPr id="346" name="Picture 14" descr="Picture 14"/>
            <p:cNvPicPr>
              <a:picLocks noChangeAspect="1"/>
            </p:cNvPicPr>
            <p:nvPr/>
          </p:nvPicPr>
          <p:blipFill>
            <a:blip r:embed="rId3"/>
            <a:stretch>
              <a:fillRect/>
            </a:stretch>
          </p:blipFill>
          <p:spPr>
            <a:xfrm flipH="1">
              <a:off x="822942" y="888495"/>
              <a:ext cx="221567" cy="241638"/>
            </a:xfrm>
            <a:prstGeom prst="rect">
              <a:avLst/>
            </a:prstGeom>
            <a:ln w="12700" cap="flat">
              <a:noFill/>
              <a:miter lim="400000"/>
            </a:ln>
            <a:effectLst/>
          </p:spPr>
        </p:pic>
      </p:gr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Text Placeholder 5"/>
          <p:cNvSpPr txBox="1"/>
          <p:nvPr/>
        </p:nvSpPr>
        <p:spPr>
          <a:xfrm>
            <a:off x="1533165" y="2249022"/>
            <a:ext cx="9454632" cy="3301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200"/>
              </a:spcBef>
              <a:defRPr sz="2400">
                <a:solidFill>
                  <a:srgbClr val="142D55"/>
                </a:solidFill>
              </a:defRPr>
            </a:pPr>
            <a:r>
              <a:rPr dirty="0" err="1"/>
              <a:t>Basiert</a:t>
            </a:r>
            <a:r>
              <a:rPr dirty="0"/>
              <a:t> auf </a:t>
            </a:r>
            <a:r>
              <a:rPr dirty="0" err="1"/>
              <a:t>deiner</a:t>
            </a:r>
            <a:r>
              <a:rPr dirty="0"/>
              <a:t> </a:t>
            </a:r>
            <a:r>
              <a:rPr dirty="0" err="1"/>
              <a:t>eigenen</a:t>
            </a:r>
            <a:r>
              <a:rPr dirty="0"/>
              <a:t> </a:t>
            </a:r>
            <a:r>
              <a:rPr dirty="0" err="1"/>
              <a:t>Marktforschung</a:t>
            </a:r>
            <a:r>
              <a:rPr dirty="0"/>
              <a:t>, </a:t>
            </a:r>
            <a:r>
              <a:rPr dirty="0" err="1"/>
              <a:t>nicht</a:t>
            </a:r>
            <a:r>
              <a:rPr dirty="0"/>
              <a:t> </a:t>
            </a:r>
            <a:r>
              <a:rPr dirty="0" err="1"/>
              <a:t>statistisch</a:t>
            </a:r>
            <a:r>
              <a:rPr dirty="0"/>
              <a:t> </a:t>
            </a:r>
            <a:r>
              <a:rPr dirty="0" err="1"/>
              <a:t>valide</a:t>
            </a:r>
            <a:r>
              <a:rPr dirty="0"/>
              <a:t> </a:t>
            </a:r>
          </a:p>
          <a:p>
            <a:pPr>
              <a:lnSpc>
                <a:spcPct val="90000"/>
              </a:lnSpc>
              <a:spcBef>
                <a:spcPts val="200"/>
              </a:spcBef>
              <a:defRPr sz="2400">
                <a:solidFill>
                  <a:srgbClr val="142D55"/>
                </a:solidFill>
              </a:defRPr>
            </a:pPr>
            <a:r>
              <a:rPr dirty="0" err="1"/>
              <a:t>Beispiele</a:t>
            </a:r>
            <a:r>
              <a:rPr dirty="0"/>
              <a:t>: </a:t>
            </a:r>
            <a:r>
              <a:rPr lang="de-DE" dirty="0"/>
              <a:t>Vorlieben, Vorhaben</a:t>
            </a:r>
            <a:r>
              <a:rPr dirty="0"/>
              <a:t>, </a:t>
            </a:r>
            <a:r>
              <a:rPr dirty="0" err="1"/>
              <a:t>Meinungen</a:t>
            </a:r>
            <a:r>
              <a:rPr dirty="0"/>
              <a:t>, </a:t>
            </a:r>
            <a:r>
              <a:rPr dirty="0" err="1"/>
              <a:t>Motivationen</a:t>
            </a:r>
            <a:r>
              <a:rPr dirty="0"/>
              <a:t>, </a:t>
            </a:r>
            <a:r>
              <a:rPr dirty="0" err="1"/>
              <a:t>Haltungen</a:t>
            </a:r>
            <a:r>
              <a:rPr dirty="0"/>
              <a:t> </a:t>
            </a:r>
          </a:p>
          <a:p>
            <a:pPr>
              <a:lnSpc>
                <a:spcPct val="90000"/>
              </a:lnSpc>
              <a:spcBef>
                <a:spcPts val="200"/>
              </a:spcBef>
              <a:defRPr sz="2400">
                <a:solidFill>
                  <a:srgbClr val="142D55"/>
                </a:solidFill>
              </a:defRPr>
            </a:pPr>
            <a:endParaRPr dirty="0"/>
          </a:p>
          <a:p>
            <a:pPr>
              <a:lnSpc>
                <a:spcPct val="90000"/>
              </a:lnSpc>
              <a:spcBef>
                <a:spcPts val="200"/>
              </a:spcBef>
              <a:defRPr sz="2400">
                <a:solidFill>
                  <a:srgbClr val="142D55"/>
                </a:solidFill>
              </a:defRPr>
            </a:pPr>
            <a:r>
              <a:rPr b="1" dirty="0" err="1"/>
              <a:t>Beispiel</a:t>
            </a:r>
            <a:r>
              <a:rPr lang="de-DE" b="1" dirty="0"/>
              <a:t>f</a:t>
            </a:r>
            <a:r>
              <a:rPr b="1" dirty="0" err="1"/>
              <a:t>ragen</a:t>
            </a:r>
            <a:r>
              <a:rPr b="1" dirty="0"/>
              <a:t>:</a:t>
            </a:r>
            <a:r>
              <a:rPr dirty="0"/>
              <a:t> </a:t>
            </a:r>
          </a:p>
          <a:p>
            <a:pPr marL="419100" indent="-342900">
              <a:lnSpc>
                <a:spcPct val="90000"/>
              </a:lnSpc>
              <a:spcBef>
                <a:spcPts val="200"/>
              </a:spcBef>
              <a:buClr>
                <a:srgbClr val="C54A9A"/>
              </a:buClr>
              <a:buSzPct val="100000"/>
              <a:buFont typeface="Arial"/>
              <a:buChar char="•"/>
              <a:defRPr sz="2400">
                <a:solidFill>
                  <a:srgbClr val="142D55"/>
                </a:solidFill>
              </a:defRPr>
            </a:pPr>
            <a:r>
              <a:rPr dirty="0"/>
              <a:t>Will es </a:t>
            </a:r>
            <a:r>
              <a:rPr dirty="0" err="1"/>
              <a:t>jemand</a:t>
            </a:r>
            <a:r>
              <a:rPr dirty="0"/>
              <a:t> </a:t>
            </a:r>
            <a:r>
              <a:rPr dirty="0" err="1"/>
              <a:t>haben</a:t>
            </a:r>
            <a:r>
              <a:rPr dirty="0"/>
              <a:t>? </a:t>
            </a:r>
          </a:p>
          <a:p>
            <a:pPr marL="419100" indent="-342900">
              <a:lnSpc>
                <a:spcPct val="90000"/>
              </a:lnSpc>
              <a:spcBef>
                <a:spcPts val="200"/>
              </a:spcBef>
              <a:buClr>
                <a:srgbClr val="C54A9A"/>
              </a:buClr>
              <a:buSzPct val="100000"/>
              <a:buFont typeface="Arial"/>
              <a:buChar char="•"/>
              <a:defRPr sz="2400">
                <a:solidFill>
                  <a:srgbClr val="142D55"/>
                </a:solidFill>
              </a:defRPr>
            </a:pPr>
            <a:r>
              <a:rPr dirty="0" err="1"/>
              <a:t>Werden</a:t>
            </a:r>
            <a:r>
              <a:rPr dirty="0"/>
              <a:t> </a:t>
            </a:r>
            <a:r>
              <a:rPr dirty="0" err="1"/>
              <a:t>sie</a:t>
            </a:r>
            <a:r>
              <a:rPr dirty="0"/>
              <a:t> es </a:t>
            </a:r>
            <a:r>
              <a:rPr dirty="0" err="1"/>
              <a:t>kaufen</a:t>
            </a:r>
            <a:r>
              <a:rPr dirty="0"/>
              <a:t>? </a:t>
            </a:r>
          </a:p>
          <a:p>
            <a:pPr marL="419100" indent="-342900">
              <a:lnSpc>
                <a:spcPct val="90000"/>
              </a:lnSpc>
              <a:spcBef>
                <a:spcPts val="200"/>
              </a:spcBef>
              <a:buClr>
                <a:srgbClr val="C54A9A"/>
              </a:buClr>
              <a:buSzPct val="100000"/>
              <a:buFont typeface="Arial"/>
              <a:buChar char="•"/>
              <a:defRPr sz="2400">
                <a:solidFill>
                  <a:srgbClr val="142D55"/>
                </a:solidFill>
              </a:defRPr>
            </a:pPr>
            <a:r>
              <a:rPr dirty="0"/>
              <a:t>Was </a:t>
            </a:r>
            <a:r>
              <a:rPr dirty="0" err="1"/>
              <a:t>denken</a:t>
            </a:r>
            <a:r>
              <a:rPr dirty="0"/>
              <a:t> </a:t>
            </a:r>
            <a:r>
              <a:rPr dirty="0" err="1"/>
              <a:t>sie</a:t>
            </a:r>
            <a:r>
              <a:rPr dirty="0"/>
              <a:t>? </a:t>
            </a:r>
          </a:p>
          <a:p>
            <a:pPr marL="419100" indent="-342900">
              <a:lnSpc>
                <a:spcPct val="90000"/>
              </a:lnSpc>
              <a:spcBef>
                <a:spcPts val="200"/>
              </a:spcBef>
              <a:buClr>
                <a:srgbClr val="C54A9A"/>
              </a:buClr>
              <a:buSzPct val="100000"/>
              <a:buFont typeface="Arial"/>
              <a:buChar char="•"/>
              <a:defRPr sz="2400">
                <a:solidFill>
                  <a:srgbClr val="142D55"/>
                </a:solidFill>
              </a:defRPr>
            </a:pPr>
            <a:r>
              <a:rPr dirty="0"/>
              <a:t>Wie </a:t>
            </a:r>
            <a:r>
              <a:rPr dirty="0" err="1"/>
              <a:t>nehmen</a:t>
            </a:r>
            <a:r>
              <a:rPr dirty="0"/>
              <a:t> </a:t>
            </a:r>
            <a:r>
              <a:rPr dirty="0" err="1"/>
              <a:t>sie</a:t>
            </a:r>
            <a:r>
              <a:rPr dirty="0"/>
              <a:t> </a:t>
            </a:r>
            <a:r>
              <a:rPr dirty="0" err="1"/>
              <a:t>mein</a:t>
            </a:r>
            <a:r>
              <a:rPr dirty="0"/>
              <a:t> </a:t>
            </a:r>
            <a:r>
              <a:rPr dirty="0" err="1"/>
              <a:t>Angebot</a:t>
            </a:r>
            <a:r>
              <a:rPr dirty="0"/>
              <a:t> </a:t>
            </a:r>
            <a:r>
              <a:rPr dirty="0" err="1"/>
              <a:t>wahr</a:t>
            </a:r>
            <a:r>
              <a:rPr dirty="0"/>
              <a:t>? </a:t>
            </a:r>
          </a:p>
          <a:p>
            <a:pPr marL="419100" indent="-342900">
              <a:lnSpc>
                <a:spcPct val="90000"/>
              </a:lnSpc>
              <a:spcBef>
                <a:spcPts val="200"/>
              </a:spcBef>
              <a:buClr>
                <a:srgbClr val="C54A9A"/>
              </a:buClr>
              <a:buSzPct val="100000"/>
              <a:buFont typeface="Arial"/>
              <a:buChar char="•"/>
              <a:defRPr sz="2400">
                <a:solidFill>
                  <a:srgbClr val="142D55"/>
                </a:solidFill>
              </a:defRPr>
            </a:pPr>
            <a:r>
              <a:rPr dirty="0"/>
              <a:t>Was </a:t>
            </a:r>
            <a:r>
              <a:rPr dirty="0" err="1"/>
              <a:t>ist</a:t>
            </a:r>
            <a:r>
              <a:rPr dirty="0"/>
              <a:t> </a:t>
            </a:r>
            <a:r>
              <a:rPr dirty="0" err="1"/>
              <a:t>ihre</a:t>
            </a:r>
            <a:r>
              <a:rPr dirty="0"/>
              <a:t> </a:t>
            </a:r>
            <a:r>
              <a:rPr dirty="0" err="1"/>
              <a:t>Meinung</a:t>
            </a:r>
            <a:r>
              <a:rPr dirty="0"/>
              <a:t> </a:t>
            </a:r>
            <a:r>
              <a:rPr dirty="0" err="1"/>
              <a:t>oder</a:t>
            </a:r>
            <a:r>
              <a:rPr dirty="0"/>
              <a:t> </a:t>
            </a:r>
            <a:r>
              <a:rPr dirty="0" err="1"/>
              <a:t>Einstellung</a:t>
            </a:r>
            <a:r>
              <a:rPr dirty="0"/>
              <a:t>?</a:t>
            </a:r>
          </a:p>
        </p:txBody>
      </p:sp>
      <p:pic>
        <p:nvPicPr>
          <p:cNvPr id="845" name="Picture 9" descr="Picture 9"/>
          <p:cNvPicPr>
            <a:picLocks noChangeAspect="1"/>
          </p:cNvPicPr>
          <p:nvPr/>
        </p:nvPicPr>
        <p:blipFill>
          <a:blip r:embed="rId2"/>
          <a:stretch>
            <a:fillRect/>
          </a:stretch>
        </p:blipFill>
        <p:spPr>
          <a:xfrm>
            <a:off x="112772" y="902632"/>
            <a:ext cx="1155701" cy="1041401"/>
          </a:xfrm>
          <a:prstGeom prst="rect">
            <a:avLst/>
          </a:prstGeom>
          <a:ln w="12700">
            <a:miter lim="400000"/>
          </a:ln>
        </p:spPr>
      </p:pic>
      <p:grpSp>
        <p:nvGrpSpPr>
          <p:cNvPr id="848" name="Group 5"/>
          <p:cNvGrpSpPr/>
          <p:nvPr/>
        </p:nvGrpSpPr>
        <p:grpSpPr>
          <a:xfrm>
            <a:off x="9587544" y="3681984"/>
            <a:ext cx="1765790" cy="2159513"/>
            <a:chOff x="0" y="0"/>
            <a:chExt cx="1765788" cy="2159511"/>
          </a:xfrm>
        </p:grpSpPr>
        <p:pic>
          <p:nvPicPr>
            <p:cNvPr id="846" name="Picture 6" descr="Picture 6"/>
            <p:cNvPicPr>
              <a:picLocks noChangeAspect="1"/>
            </p:cNvPicPr>
            <p:nvPr/>
          </p:nvPicPr>
          <p:blipFill>
            <a:blip r:embed="rId3"/>
            <a:stretch>
              <a:fillRect/>
            </a:stretch>
          </p:blipFill>
          <p:spPr>
            <a:xfrm>
              <a:off x="0" y="0"/>
              <a:ext cx="1765789" cy="2159512"/>
            </a:xfrm>
            <a:prstGeom prst="rect">
              <a:avLst/>
            </a:prstGeom>
            <a:ln w="12700" cap="flat">
              <a:noFill/>
              <a:miter lim="400000"/>
            </a:ln>
            <a:effectLst/>
          </p:spPr>
        </p:pic>
        <p:pic>
          <p:nvPicPr>
            <p:cNvPr id="847" name="Picture 7" descr="Picture 7"/>
            <p:cNvPicPr>
              <a:picLocks noChangeAspect="1"/>
            </p:cNvPicPr>
            <p:nvPr/>
          </p:nvPicPr>
          <p:blipFill>
            <a:blip r:embed="rId4"/>
            <a:stretch>
              <a:fillRect/>
            </a:stretch>
          </p:blipFill>
          <p:spPr>
            <a:xfrm flipH="1">
              <a:off x="1267824" y="906520"/>
              <a:ext cx="266814" cy="290986"/>
            </a:xfrm>
            <a:prstGeom prst="rect">
              <a:avLst/>
            </a:prstGeom>
            <a:ln w="12700" cap="flat">
              <a:noFill/>
              <a:miter lim="400000"/>
            </a:ln>
            <a:effectLst/>
          </p:spPr>
        </p:pic>
      </p:grpSp>
      <p:sp>
        <p:nvSpPr>
          <p:cNvPr id="849" name="Text Placeholder 4"/>
          <p:cNvSpPr txBox="1"/>
          <p:nvPr/>
        </p:nvSpPr>
        <p:spPr>
          <a:xfrm>
            <a:off x="1536254" y="865910"/>
            <a:ext cx="6489667"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spcBef>
                <a:spcPts val="1000"/>
              </a:spcBef>
              <a:defRPr sz="3600">
                <a:solidFill>
                  <a:srgbClr val="142D55"/>
                </a:solidFill>
              </a:defRPr>
            </a:pPr>
            <a:r>
              <a:rPr dirty="0"/>
              <a:t>MARKTFORSCHUNG  </a:t>
            </a:r>
            <a:br>
              <a:rPr dirty="0"/>
            </a:br>
            <a:r>
              <a:rPr dirty="0">
                <a:solidFill>
                  <a:srgbClr val="C54A9A"/>
                </a:solidFill>
              </a:rPr>
              <a:t>QUA</a:t>
            </a:r>
            <a:r>
              <a:rPr lang="de-DE" dirty="0">
                <a:solidFill>
                  <a:srgbClr val="C54A9A"/>
                </a:solidFill>
              </a:rPr>
              <a:t>L</a:t>
            </a:r>
            <a:r>
              <a:rPr dirty="0">
                <a:solidFill>
                  <a:srgbClr val="C54A9A"/>
                </a:solidFill>
              </a:rPr>
              <a:t>ITATIVE FORSCHUNG</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Text Placeholder 5"/>
          <p:cNvSpPr txBox="1">
            <a:spLocks noGrp="1"/>
          </p:cNvSpPr>
          <p:nvPr>
            <p:ph type="body" sz="half" idx="1"/>
          </p:nvPr>
        </p:nvSpPr>
        <p:spPr>
          <a:xfrm>
            <a:off x="1542968" y="2144671"/>
            <a:ext cx="4782238" cy="4492767"/>
          </a:xfrm>
          <a:prstGeom prst="rect">
            <a:avLst/>
          </a:prstGeom>
        </p:spPr>
        <p:txBody>
          <a:bodyPr anchor="ctr"/>
          <a:lstStyle/>
          <a:p>
            <a:pPr>
              <a:defRPr sz="2400"/>
            </a:pPr>
            <a:r>
              <a:rPr dirty="0"/>
              <a:t>Qualitative </a:t>
            </a:r>
            <a:r>
              <a:rPr dirty="0" err="1"/>
              <a:t>Forschung</a:t>
            </a:r>
            <a:r>
              <a:rPr lang="de-DE" dirty="0"/>
              <a:t> bedeutet</a:t>
            </a:r>
            <a:r>
              <a:rPr dirty="0"/>
              <a:t>, </a:t>
            </a:r>
            <a:r>
              <a:rPr dirty="0" err="1"/>
              <a:t>wie</a:t>
            </a:r>
            <a:r>
              <a:rPr dirty="0"/>
              <a:t> Steve Blank es </a:t>
            </a:r>
            <a:r>
              <a:rPr dirty="0" err="1"/>
              <a:t>ausdrückt</a:t>
            </a:r>
            <a:r>
              <a:rPr lang="de-DE" dirty="0"/>
              <a:t>,</a:t>
            </a:r>
            <a:r>
              <a:rPr dirty="0"/>
              <a:t> </a:t>
            </a:r>
            <a:r>
              <a:rPr dirty="0">
                <a:solidFill>
                  <a:srgbClr val="C54A9A"/>
                </a:solidFill>
              </a:rPr>
              <a:t>„</a:t>
            </a:r>
            <a:r>
              <a:rPr lang="de-DE" dirty="0">
                <a:solidFill>
                  <a:srgbClr val="C54A9A"/>
                </a:solidFill>
              </a:rPr>
              <a:t>Gehe raus aus dem </a:t>
            </a:r>
            <a:r>
              <a:rPr dirty="0" err="1">
                <a:solidFill>
                  <a:srgbClr val="C54A9A"/>
                </a:solidFill>
              </a:rPr>
              <a:t>Gebäude</a:t>
            </a:r>
            <a:r>
              <a:rPr dirty="0">
                <a:solidFill>
                  <a:srgbClr val="C54A9A"/>
                </a:solidFill>
              </a:rPr>
              <a:t>.“</a:t>
            </a:r>
          </a:p>
          <a:p>
            <a:pPr>
              <a:defRPr sz="2400"/>
            </a:pPr>
            <a:r>
              <a:rPr dirty="0"/>
              <a:t>Ein </a:t>
            </a:r>
            <a:r>
              <a:rPr dirty="0" err="1"/>
              <a:t>Beispiel</a:t>
            </a:r>
            <a:r>
              <a:rPr dirty="0"/>
              <a:t> </a:t>
            </a:r>
            <a:r>
              <a:rPr dirty="0" err="1"/>
              <a:t>wäre</a:t>
            </a:r>
            <a:r>
              <a:rPr dirty="0"/>
              <a:t>, </a:t>
            </a:r>
            <a:r>
              <a:rPr dirty="0" err="1"/>
              <a:t>mit</a:t>
            </a:r>
            <a:r>
              <a:rPr dirty="0"/>
              <a:t> 20 </a:t>
            </a:r>
            <a:r>
              <a:rPr dirty="0" err="1"/>
              <a:t>Personen</a:t>
            </a:r>
            <a:r>
              <a:rPr dirty="0"/>
              <a:t> </a:t>
            </a:r>
            <a:r>
              <a:rPr dirty="0" err="1"/>
              <a:t>über</a:t>
            </a:r>
            <a:r>
              <a:rPr dirty="0"/>
              <a:t> </a:t>
            </a:r>
            <a:r>
              <a:rPr dirty="0" err="1"/>
              <a:t>deine</a:t>
            </a:r>
            <a:r>
              <a:rPr dirty="0"/>
              <a:t> Idee </a:t>
            </a:r>
            <a:r>
              <a:rPr dirty="0" err="1"/>
              <a:t>zu</a:t>
            </a:r>
            <a:r>
              <a:rPr dirty="0"/>
              <a:t> </a:t>
            </a:r>
            <a:r>
              <a:rPr dirty="0" err="1"/>
              <a:t>sprechen</a:t>
            </a:r>
            <a:r>
              <a:rPr dirty="0"/>
              <a:t>. </a:t>
            </a:r>
          </a:p>
          <a:p>
            <a:pPr>
              <a:defRPr sz="2400"/>
            </a:pPr>
            <a:r>
              <a:rPr dirty="0" err="1"/>
              <a:t>Beginne</a:t>
            </a:r>
            <a:r>
              <a:rPr dirty="0"/>
              <a:t> </a:t>
            </a:r>
            <a:r>
              <a:rPr dirty="0" err="1"/>
              <a:t>mit</a:t>
            </a:r>
            <a:r>
              <a:rPr dirty="0"/>
              <a:t>:  </a:t>
            </a:r>
            <a:r>
              <a:rPr dirty="0">
                <a:solidFill>
                  <a:srgbClr val="C54A9A"/>
                </a:solidFill>
              </a:rPr>
              <a:t>„</a:t>
            </a:r>
            <a:r>
              <a:rPr i="1" dirty="0">
                <a:solidFill>
                  <a:srgbClr val="C54A9A"/>
                </a:solidFill>
              </a:rPr>
              <a:t>Hallo, ich </a:t>
            </a:r>
            <a:r>
              <a:rPr i="1" dirty="0" err="1">
                <a:solidFill>
                  <a:srgbClr val="C54A9A"/>
                </a:solidFill>
              </a:rPr>
              <a:t>recherchiere</a:t>
            </a:r>
            <a:r>
              <a:rPr i="1" dirty="0">
                <a:solidFill>
                  <a:srgbClr val="C54A9A"/>
                </a:solidFill>
              </a:rPr>
              <a:t> </a:t>
            </a:r>
            <a:r>
              <a:rPr i="1" dirty="0" err="1">
                <a:solidFill>
                  <a:srgbClr val="C54A9A"/>
                </a:solidFill>
              </a:rPr>
              <a:t>für</a:t>
            </a:r>
            <a:r>
              <a:rPr i="1" dirty="0">
                <a:solidFill>
                  <a:srgbClr val="C54A9A"/>
                </a:solidFill>
              </a:rPr>
              <a:t> </a:t>
            </a:r>
            <a:r>
              <a:rPr i="1" dirty="0" err="1">
                <a:solidFill>
                  <a:srgbClr val="C54A9A"/>
                </a:solidFill>
              </a:rPr>
              <a:t>ein</a:t>
            </a:r>
            <a:r>
              <a:rPr i="1" dirty="0">
                <a:solidFill>
                  <a:srgbClr val="C54A9A"/>
                </a:solidFill>
              </a:rPr>
              <a:t> </a:t>
            </a:r>
            <a:r>
              <a:rPr i="1" dirty="0" err="1">
                <a:solidFill>
                  <a:srgbClr val="C54A9A"/>
                </a:solidFill>
              </a:rPr>
              <a:t>Projekt</a:t>
            </a:r>
            <a:r>
              <a:rPr i="1" dirty="0">
                <a:solidFill>
                  <a:srgbClr val="C54A9A"/>
                </a:solidFill>
              </a:rPr>
              <a:t> XYZ. </a:t>
            </a:r>
            <a:r>
              <a:rPr i="1" dirty="0" err="1">
                <a:solidFill>
                  <a:srgbClr val="C54A9A"/>
                </a:solidFill>
              </a:rPr>
              <a:t>Kann</a:t>
            </a:r>
            <a:r>
              <a:rPr i="1" dirty="0">
                <a:solidFill>
                  <a:srgbClr val="C54A9A"/>
                </a:solidFill>
              </a:rPr>
              <a:t> ich </a:t>
            </a:r>
            <a:r>
              <a:rPr i="1" dirty="0" err="1">
                <a:solidFill>
                  <a:srgbClr val="C54A9A"/>
                </a:solidFill>
              </a:rPr>
              <a:t>Ihnen</a:t>
            </a:r>
            <a:r>
              <a:rPr i="1" dirty="0">
                <a:solidFill>
                  <a:srgbClr val="C54A9A"/>
                </a:solidFill>
              </a:rPr>
              <a:t> </a:t>
            </a:r>
            <a:r>
              <a:rPr i="1" dirty="0" err="1">
                <a:solidFill>
                  <a:srgbClr val="C54A9A"/>
                </a:solidFill>
              </a:rPr>
              <a:t>ein</a:t>
            </a:r>
            <a:r>
              <a:rPr i="1" dirty="0">
                <a:solidFill>
                  <a:srgbClr val="C54A9A"/>
                </a:solidFill>
              </a:rPr>
              <a:t> </a:t>
            </a:r>
            <a:r>
              <a:rPr i="1" dirty="0" err="1">
                <a:solidFill>
                  <a:srgbClr val="C54A9A"/>
                </a:solidFill>
              </a:rPr>
              <a:t>paar</a:t>
            </a:r>
            <a:r>
              <a:rPr i="1" dirty="0">
                <a:solidFill>
                  <a:srgbClr val="C54A9A"/>
                </a:solidFill>
              </a:rPr>
              <a:t> </a:t>
            </a:r>
            <a:r>
              <a:rPr i="1" dirty="0" err="1">
                <a:solidFill>
                  <a:srgbClr val="C54A9A"/>
                </a:solidFill>
              </a:rPr>
              <a:t>Fragen</a:t>
            </a:r>
            <a:r>
              <a:rPr i="1" dirty="0">
                <a:solidFill>
                  <a:srgbClr val="C54A9A"/>
                </a:solidFill>
              </a:rPr>
              <a:t> </a:t>
            </a:r>
            <a:r>
              <a:rPr i="1" dirty="0" err="1">
                <a:solidFill>
                  <a:srgbClr val="C54A9A"/>
                </a:solidFill>
              </a:rPr>
              <a:t>stellen</a:t>
            </a:r>
            <a:r>
              <a:rPr i="1" dirty="0">
                <a:solidFill>
                  <a:srgbClr val="C54A9A"/>
                </a:solidFill>
              </a:rPr>
              <a:t>?“</a:t>
            </a:r>
          </a:p>
          <a:p>
            <a:pPr>
              <a:defRPr sz="2400"/>
            </a:pPr>
            <a:r>
              <a:rPr dirty="0" err="1"/>
              <a:t>Wenn</a:t>
            </a:r>
            <a:r>
              <a:rPr dirty="0"/>
              <a:t> </a:t>
            </a:r>
            <a:r>
              <a:rPr dirty="0" err="1"/>
              <a:t>sie</a:t>
            </a:r>
            <a:r>
              <a:rPr dirty="0"/>
              <a:t> ja </a:t>
            </a:r>
            <a:r>
              <a:rPr dirty="0" err="1"/>
              <a:t>sagen</a:t>
            </a:r>
            <a:r>
              <a:rPr dirty="0"/>
              <a:t>, </a:t>
            </a:r>
            <a:r>
              <a:rPr dirty="0" err="1"/>
              <a:t>ist</a:t>
            </a:r>
            <a:r>
              <a:rPr dirty="0"/>
              <a:t> die </a:t>
            </a:r>
            <a:r>
              <a:rPr dirty="0" err="1"/>
              <a:t>nächste</a:t>
            </a:r>
            <a:r>
              <a:rPr dirty="0"/>
              <a:t> Aufgabe, </a:t>
            </a:r>
            <a:r>
              <a:rPr dirty="0" err="1"/>
              <a:t>nach</a:t>
            </a:r>
            <a:r>
              <a:rPr dirty="0"/>
              <a:t> </a:t>
            </a:r>
            <a:r>
              <a:rPr dirty="0" err="1"/>
              <a:t>ihren</a:t>
            </a:r>
            <a:r>
              <a:rPr dirty="0"/>
              <a:t> </a:t>
            </a:r>
            <a:r>
              <a:rPr dirty="0" err="1"/>
              <a:t>Konsumgewohnheiten</a:t>
            </a:r>
            <a:r>
              <a:rPr dirty="0"/>
              <a:t> </a:t>
            </a:r>
            <a:r>
              <a:rPr dirty="0" err="1"/>
              <a:t>für</a:t>
            </a:r>
            <a:r>
              <a:rPr dirty="0"/>
              <a:t> die </a:t>
            </a:r>
            <a:r>
              <a:rPr dirty="0" err="1"/>
              <a:t>Produktidee</a:t>
            </a:r>
            <a:r>
              <a:rPr dirty="0"/>
              <a:t> </a:t>
            </a:r>
            <a:r>
              <a:rPr dirty="0" err="1"/>
              <a:t>zu</a:t>
            </a:r>
            <a:r>
              <a:rPr dirty="0"/>
              <a:t> </a:t>
            </a:r>
            <a:r>
              <a:rPr dirty="0" err="1"/>
              <a:t>fragen</a:t>
            </a:r>
            <a:r>
              <a:rPr lang="de-DE" dirty="0"/>
              <a:t>.</a:t>
            </a:r>
            <a:endParaRPr dirty="0"/>
          </a:p>
        </p:txBody>
      </p:sp>
      <p:grpSp>
        <p:nvGrpSpPr>
          <p:cNvPr id="858" name="Google Shape;664;p39"/>
          <p:cNvGrpSpPr/>
          <p:nvPr/>
        </p:nvGrpSpPr>
        <p:grpSpPr>
          <a:xfrm>
            <a:off x="145064" y="993608"/>
            <a:ext cx="862937" cy="859492"/>
            <a:chOff x="46" y="46"/>
            <a:chExt cx="862936" cy="859490"/>
          </a:xfrm>
        </p:grpSpPr>
        <p:sp>
          <p:nvSpPr>
            <p:cNvPr id="852" name="Google Shape;665;p39"/>
            <p:cNvSpPr/>
            <p:nvPr/>
          </p:nvSpPr>
          <p:spPr>
            <a:xfrm>
              <a:off x="46" y="46"/>
              <a:ext cx="862937" cy="8594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238" y="28"/>
                  </a:lnTo>
                  <a:lnTo>
                    <a:pt x="9703" y="57"/>
                  </a:lnTo>
                  <a:lnTo>
                    <a:pt x="9168" y="141"/>
                  </a:lnTo>
                  <a:lnTo>
                    <a:pt x="8635" y="225"/>
                  </a:lnTo>
                  <a:lnTo>
                    <a:pt x="8100" y="337"/>
                  </a:lnTo>
                  <a:lnTo>
                    <a:pt x="7594" y="506"/>
                  </a:lnTo>
                  <a:lnTo>
                    <a:pt x="7087" y="674"/>
                  </a:lnTo>
                  <a:lnTo>
                    <a:pt x="6609" y="844"/>
                  </a:lnTo>
                  <a:lnTo>
                    <a:pt x="6131" y="1068"/>
                  </a:lnTo>
                  <a:lnTo>
                    <a:pt x="5653" y="1322"/>
                  </a:lnTo>
                  <a:lnTo>
                    <a:pt x="5203" y="1575"/>
                  </a:lnTo>
                  <a:lnTo>
                    <a:pt x="4753" y="1856"/>
                  </a:lnTo>
                  <a:lnTo>
                    <a:pt x="4331" y="2165"/>
                  </a:lnTo>
                  <a:lnTo>
                    <a:pt x="3937" y="2475"/>
                  </a:lnTo>
                  <a:lnTo>
                    <a:pt x="3543" y="2812"/>
                  </a:lnTo>
                  <a:lnTo>
                    <a:pt x="3178" y="3178"/>
                  </a:lnTo>
                  <a:lnTo>
                    <a:pt x="2812" y="3544"/>
                  </a:lnTo>
                  <a:lnTo>
                    <a:pt x="2475" y="3938"/>
                  </a:lnTo>
                  <a:lnTo>
                    <a:pt x="2165" y="4332"/>
                  </a:lnTo>
                  <a:lnTo>
                    <a:pt x="1856" y="4753"/>
                  </a:lnTo>
                  <a:lnTo>
                    <a:pt x="1575" y="5203"/>
                  </a:lnTo>
                  <a:lnTo>
                    <a:pt x="1321" y="5653"/>
                  </a:lnTo>
                  <a:lnTo>
                    <a:pt x="1068" y="6131"/>
                  </a:lnTo>
                  <a:lnTo>
                    <a:pt x="843" y="6609"/>
                  </a:lnTo>
                  <a:lnTo>
                    <a:pt x="674" y="7087"/>
                  </a:lnTo>
                  <a:lnTo>
                    <a:pt x="506" y="7594"/>
                  </a:lnTo>
                  <a:lnTo>
                    <a:pt x="337" y="8100"/>
                  </a:lnTo>
                  <a:lnTo>
                    <a:pt x="225" y="8634"/>
                  </a:lnTo>
                  <a:lnTo>
                    <a:pt x="141" y="9169"/>
                  </a:lnTo>
                  <a:lnTo>
                    <a:pt x="55" y="9702"/>
                  </a:lnTo>
                  <a:lnTo>
                    <a:pt x="28" y="10237"/>
                  </a:lnTo>
                  <a:lnTo>
                    <a:pt x="0" y="10799"/>
                  </a:lnTo>
                  <a:lnTo>
                    <a:pt x="28" y="11362"/>
                  </a:lnTo>
                  <a:lnTo>
                    <a:pt x="55" y="11896"/>
                  </a:lnTo>
                  <a:lnTo>
                    <a:pt x="141" y="12431"/>
                  </a:lnTo>
                  <a:lnTo>
                    <a:pt x="225" y="12966"/>
                  </a:lnTo>
                  <a:lnTo>
                    <a:pt x="337" y="13499"/>
                  </a:lnTo>
                  <a:lnTo>
                    <a:pt x="506" y="14006"/>
                  </a:lnTo>
                  <a:lnTo>
                    <a:pt x="674" y="14512"/>
                  </a:lnTo>
                  <a:lnTo>
                    <a:pt x="843" y="14990"/>
                  </a:lnTo>
                  <a:lnTo>
                    <a:pt x="1068" y="15468"/>
                  </a:lnTo>
                  <a:lnTo>
                    <a:pt x="1321" y="15946"/>
                  </a:lnTo>
                  <a:lnTo>
                    <a:pt x="1575" y="16397"/>
                  </a:lnTo>
                  <a:lnTo>
                    <a:pt x="1856" y="16847"/>
                  </a:lnTo>
                  <a:lnTo>
                    <a:pt x="2165" y="17268"/>
                  </a:lnTo>
                  <a:lnTo>
                    <a:pt x="2475" y="17662"/>
                  </a:lnTo>
                  <a:lnTo>
                    <a:pt x="2812" y="18056"/>
                  </a:lnTo>
                  <a:lnTo>
                    <a:pt x="3178" y="18421"/>
                  </a:lnTo>
                  <a:lnTo>
                    <a:pt x="3543" y="18787"/>
                  </a:lnTo>
                  <a:lnTo>
                    <a:pt x="3937" y="19124"/>
                  </a:lnTo>
                  <a:lnTo>
                    <a:pt x="4331" y="19434"/>
                  </a:lnTo>
                  <a:lnTo>
                    <a:pt x="4753" y="19743"/>
                  </a:lnTo>
                  <a:lnTo>
                    <a:pt x="5203" y="20025"/>
                  </a:lnTo>
                  <a:lnTo>
                    <a:pt x="5653" y="20278"/>
                  </a:lnTo>
                  <a:lnTo>
                    <a:pt x="6131" y="20531"/>
                  </a:lnTo>
                  <a:lnTo>
                    <a:pt x="6609" y="20756"/>
                  </a:lnTo>
                  <a:lnTo>
                    <a:pt x="7087" y="20924"/>
                  </a:lnTo>
                  <a:lnTo>
                    <a:pt x="7594" y="21093"/>
                  </a:lnTo>
                  <a:lnTo>
                    <a:pt x="8100" y="21262"/>
                  </a:lnTo>
                  <a:lnTo>
                    <a:pt x="8635" y="21375"/>
                  </a:lnTo>
                  <a:lnTo>
                    <a:pt x="9168" y="21459"/>
                  </a:lnTo>
                  <a:lnTo>
                    <a:pt x="9703" y="21543"/>
                  </a:lnTo>
                  <a:lnTo>
                    <a:pt x="10238" y="21571"/>
                  </a:lnTo>
                  <a:lnTo>
                    <a:pt x="10800" y="21600"/>
                  </a:lnTo>
                  <a:lnTo>
                    <a:pt x="11362" y="21571"/>
                  </a:lnTo>
                  <a:lnTo>
                    <a:pt x="11897" y="21543"/>
                  </a:lnTo>
                  <a:lnTo>
                    <a:pt x="12432" y="21459"/>
                  </a:lnTo>
                  <a:lnTo>
                    <a:pt x="12965" y="21375"/>
                  </a:lnTo>
                  <a:lnTo>
                    <a:pt x="13500" y="21262"/>
                  </a:lnTo>
                  <a:lnTo>
                    <a:pt x="14007" y="21093"/>
                  </a:lnTo>
                  <a:lnTo>
                    <a:pt x="14513" y="20924"/>
                  </a:lnTo>
                  <a:lnTo>
                    <a:pt x="14991" y="20756"/>
                  </a:lnTo>
                  <a:lnTo>
                    <a:pt x="15469" y="20531"/>
                  </a:lnTo>
                  <a:lnTo>
                    <a:pt x="15947" y="20278"/>
                  </a:lnTo>
                  <a:lnTo>
                    <a:pt x="16397" y="20025"/>
                  </a:lnTo>
                  <a:lnTo>
                    <a:pt x="16847" y="19743"/>
                  </a:lnTo>
                  <a:lnTo>
                    <a:pt x="17269" y="19434"/>
                  </a:lnTo>
                  <a:lnTo>
                    <a:pt x="17663" y="19124"/>
                  </a:lnTo>
                  <a:lnTo>
                    <a:pt x="18057" y="18787"/>
                  </a:lnTo>
                  <a:lnTo>
                    <a:pt x="18422" y="18421"/>
                  </a:lnTo>
                  <a:lnTo>
                    <a:pt x="18788" y="18056"/>
                  </a:lnTo>
                  <a:lnTo>
                    <a:pt x="19125" y="17662"/>
                  </a:lnTo>
                  <a:lnTo>
                    <a:pt x="19435" y="17268"/>
                  </a:lnTo>
                  <a:lnTo>
                    <a:pt x="19744" y="16847"/>
                  </a:lnTo>
                  <a:lnTo>
                    <a:pt x="20025" y="16397"/>
                  </a:lnTo>
                  <a:lnTo>
                    <a:pt x="20279" y="15946"/>
                  </a:lnTo>
                  <a:lnTo>
                    <a:pt x="20532" y="15468"/>
                  </a:lnTo>
                  <a:lnTo>
                    <a:pt x="20757" y="14990"/>
                  </a:lnTo>
                  <a:lnTo>
                    <a:pt x="20926" y="14512"/>
                  </a:lnTo>
                  <a:lnTo>
                    <a:pt x="21094" y="14006"/>
                  </a:lnTo>
                  <a:lnTo>
                    <a:pt x="21263" y="13499"/>
                  </a:lnTo>
                  <a:lnTo>
                    <a:pt x="21376" y="12966"/>
                  </a:lnTo>
                  <a:lnTo>
                    <a:pt x="21545" y="11896"/>
                  </a:lnTo>
                  <a:lnTo>
                    <a:pt x="21572" y="11362"/>
                  </a:lnTo>
                  <a:lnTo>
                    <a:pt x="21600" y="10799"/>
                  </a:lnTo>
                  <a:lnTo>
                    <a:pt x="21572" y="10237"/>
                  </a:lnTo>
                  <a:lnTo>
                    <a:pt x="21545" y="9702"/>
                  </a:lnTo>
                  <a:lnTo>
                    <a:pt x="21460" y="9169"/>
                  </a:lnTo>
                  <a:lnTo>
                    <a:pt x="21376" y="8634"/>
                  </a:lnTo>
                  <a:lnTo>
                    <a:pt x="21263" y="8100"/>
                  </a:lnTo>
                  <a:lnTo>
                    <a:pt x="21094" y="7594"/>
                  </a:lnTo>
                  <a:lnTo>
                    <a:pt x="20926" y="7087"/>
                  </a:lnTo>
                  <a:lnTo>
                    <a:pt x="20757" y="6609"/>
                  </a:lnTo>
                  <a:lnTo>
                    <a:pt x="20532" y="6131"/>
                  </a:lnTo>
                  <a:lnTo>
                    <a:pt x="20279" y="5653"/>
                  </a:lnTo>
                  <a:lnTo>
                    <a:pt x="20025" y="5203"/>
                  </a:lnTo>
                  <a:lnTo>
                    <a:pt x="19744" y="4753"/>
                  </a:lnTo>
                  <a:lnTo>
                    <a:pt x="19435" y="4332"/>
                  </a:lnTo>
                  <a:lnTo>
                    <a:pt x="19125" y="3938"/>
                  </a:lnTo>
                  <a:lnTo>
                    <a:pt x="18788" y="3544"/>
                  </a:lnTo>
                  <a:lnTo>
                    <a:pt x="18422" y="3178"/>
                  </a:lnTo>
                  <a:lnTo>
                    <a:pt x="18057" y="2812"/>
                  </a:lnTo>
                  <a:lnTo>
                    <a:pt x="17663" y="2475"/>
                  </a:lnTo>
                  <a:lnTo>
                    <a:pt x="17269" y="2165"/>
                  </a:lnTo>
                  <a:lnTo>
                    <a:pt x="16847" y="1856"/>
                  </a:lnTo>
                  <a:lnTo>
                    <a:pt x="16397" y="1575"/>
                  </a:lnTo>
                  <a:lnTo>
                    <a:pt x="15947" y="1322"/>
                  </a:lnTo>
                  <a:lnTo>
                    <a:pt x="15469" y="1068"/>
                  </a:lnTo>
                  <a:lnTo>
                    <a:pt x="14991" y="844"/>
                  </a:lnTo>
                  <a:lnTo>
                    <a:pt x="14513" y="674"/>
                  </a:lnTo>
                  <a:lnTo>
                    <a:pt x="14007" y="506"/>
                  </a:lnTo>
                  <a:lnTo>
                    <a:pt x="13500" y="337"/>
                  </a:lnTo>
                  <a:lnTo>
                    <a:pt x="12965" y="225"/>
                  </a:lnTo>
                  <a:lnTo>
                    <a:pt x="12432" y="141"/>
                  </a:lnTo>
                  <a:lnTo>
                    <a:pt x="11897" y="57"/>
                  </a:lnTo>
                  <a:lnTo>
                    <a:pt x="11362" y="28"/>
                  </a:lnTo>
                  <a:lnTo>
                    <a:pt x="1080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53" name="Google Shape;666;p39"/>
            <p:cNvSpPr/>
            <p:nvPr/>
          </p:nvSpPr>
          <p:spPr>
            <a:xfrm>
              <a:off x="500073" y="218261"/>
              <a:ext cx="35941" cy="34693"/>
            </a:xfrm>
            <a:custGeom>
              <a:avLst/>
              <a:gdLst/>
              <a:ahLst/>
              <a:cxnLst>
                <a:cxn ang="0">
                  <a:pos x="wd2" y="hd2"/>
                </a:cxn>
                <a:cxn ang="5400000">
                  <a:pos x="wd2" y="hd2"/>
                </a:cxn>
                <a:cxn ang="10800000">
                  <a:pos x="wd2" y="hd2"/>
                </a:cxn>
                <a:cxn ang="16200000">
                  <a:pos x="wd2" y="hd2"/>
                </a:cxn>
              </a:cxnLst>
              <a:rect l="0" t="0" r="r" b="b"/>
              <a:pathLst>
                <a:path w="21600" h="21600" extrusionOk="0">
                  <a:moveTo>
                    <a:pt x="16193" y="0"/>
                  </a:moveTo>
                  <a:lnTo>
                    <a:pt x="18217" y="687"/>
                  </a:lnTo>
                  <a:lnTo>
                    <a:pt x="19576" y="1402"/>
                  </a:lnTo>
                  <a:lnTo>
                    <a:pt x="20935" y="3490"/>
                  </a:lnTo>
                  <a:lnTo>
                    <a:pt x="21600" y="5579"/>
                  </a:lnTo>
                  <a:lnTo>
                    <a:pt x="20935" y="7667"/>
                  </a:lnTo>
                  <a:lnTo>
                    <a:pt x="19576" y="11158"/>
                  </a:lnTo>
                  <a:lnTo>
                    <a:pt x="18217" y="13933"/>
                  </a:lnTo>
                  <a:lnTo>
                    <a:pt x="16193" y="16021"/>
                  </a:lnTo>
                  <a:lnTo>
                    <a:pt x="13503" y="18110"/>
                  </a:lnTo>
                  <a:lnTo>
                    <a:pt x="10786" y="20198"/>
                  </a:lnTo>
                  <a:lnTo>
                    <a:pt x="8097" y="21600"/>
                  </a:lnTo>
                  <a:lnTo>
                    <a:pt x="3355" y="21600"/>
                  </a:lnTo>
                  <a:lnTo>
                    <a:pt x="2024" y="20198"/>
                  </a:lnTo>
                  <a:lnTo>
                    <a:pt x="665" y="18110"/>
                  </a:lnTo>
                  <a:lnTo>
                    <a:pt x="0" y="16021"/>
                  </a:lnTo>
                  <a:lnTo>
                    <a:pt x="665" y="13933"/>
                  </a:lnTo>
                  <a:lnTo>
                    <a:pt x="2024" y="11158"/>
                  </a:lnTo>
                  <a:lnTo>
                    <a:pt x="3355" y="7667"/>
                  </a:lnTo>
                  <a:lnTo>
                    <a:pt x="5407" y="5579"/>
                  </a:lnTo>
                  <a:lnTo>
                    <a:pt x="10786" y="1402"/>
                  </a:lnTo>
                  <a:lnTo>
                    <a:pt x="13503" y="687"/>
                  </a:lnTo>
                  <a:lnTo>
                    <a:pt x="16193"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54" name="Google Shape;667;p39"/>
            <p:cNvSpPr/>
            <p:nvPr/>
          </p:nvSpPr>
          <p:spPr>
            <a:xfrm>
              <a:off x="4521" y="113082"/>
              <a:ext cx="328124" cy="645734"/>
            </a:xfrm>
            <a:custGeom>
              <a:avLst/>
              <a:gdLst/>
              <a:ahLst/>
              <a:cxnLst>
                <a:cxn ang="0">
                  <a:pos x="wd2" y="hd2"/>
                </a:cxn>
                <a:cxn ang="5400000">
                  <a:pos x="wd2" y="hd2"/>
                </a:cxn>
                <a:cxn ang="10800000">
                  <a:pos x="wd2" y="hd2"/>
                </a:cxn>
                <a:cxn ang="16200000">
                  <a:pos x="wd2" y="hd2"/>
                </a:cxn>
              </a:cxnLst>
              <a:rect l="0" t="0" r="r" b="b"/>
              <a:pathLst>
                <a:path w="21600" h="21600" extrusionOk="0">
                  <a:moveTo>
                    <a:pt x="7842" y="1197"/>
                  </a:moveTo>
                  <a:lnTo>
                    <a:pt x="9099" y="1197"/>
                  </a:lnTo>
                  <a:lnTo>
                    <a:pt x="9764" y="1273"/>
                  </a:lnTo>
                  <a:lnTo>
                    <a:pt x="10284" y="1348"/>
                  </a:lnTo>
                  <a:lnTo>
                    <a:pt x="10651" y="1460"/>
                  </a:lnTo>
                  <a:lnTo>
                    <a:pt x="10949" y="1572"/>
                  </a:lnTo>
                  <a:lnTo>
                    <a:pt x="11243" y="1609"/>
                  </a:lnTo>
                  <a:lnTo>
                    <a:pt x="11541" y="1572"/>
                  </a:lnTo>
                  <a:lnTo>
                    <a:pt x="11836" y="1460"/>
                  </a:lnTo>
                  <a:lnTo>
                    <a:pt x="12057" y="1348"/>
                  </a:lnTo>
                  <a:lnTo>
                    <a:pt x="12428" y="1273"/>
                  </a:lnTo>
                  <a:lnTo>
                    <a:pt x="12722" y="1197"/>
                  </a:lnTo>
                  <a:lnTo>
                    <a:pt x="12944" y="1197"/>
                  </a:lnTo>
                  <a:lnTo>
                    <a:pt x="13315" y="1122"/>
                  </a:lnTo>
                  <a:lnTo>
                    <a:pt x="13685" y="1010"/>
                  </a:lnTo>
                  <a:lnTo>
                    <a:pt x="14202" y="824"/>
                  </a:lnTo>
                  <a:lnTo>
                    <a:pt x="14721" y="598"/>
                  </a:lnTo>
                  <a:lnTo>
                    <a:pt x="15313" y="374"/>
                  </a:lnTo>
                  <a:lnTo>
                    <a:pt x="16051" y="188"/>
                  </a:lnTo>
                  <a:lnTo>
                    <a:pt x="16792" y="74"/>
                  </a:lnTo>
                  <a:lnTo>
                    <a:pt x="17606" y="0"/>
                  </a:lnTo>
                  <a:lnTo>
                    <a:pt x="17901" y="37"/>
                  </a:lnTo>
                  <a:lnTo>
                    <a:pt x="18198" y="74"/>
                  </a:lnTo>
                  <a:lnTo>
                    <a:pt x="18344" y="112"/>
                  </a:lnTo>
                  <a:lnTo>
                    <a:pt x="18493" y="188"/>
                  </a:lnTo>
                  <a:lnTo>
                    <a:pt x="18493" y="374"/>
                  </a:lnTo>
                  <a:lnTo>
                    <a:pt x="18344" y="486"/>
                  </a:lnTo>
                  <a:lnTo>
                    <a:pt x="18198" y="598"/>
                  </a:lnTo>
                  <a:lnTo>
                    <a:pt x="17752" y="861"/>
                  </a:lnTo>
                  <a:lnTo>
                    <a:pt x="17530" y="1085"/>
                  </a:lnTo>
                  <a:lnTo>
                    <a:pt x="17457" y="1310"/>
                  </a:lnTo>
                  <a:lnTo>
                    <a:pt x="17530" y="1422"/>
                  </a:lnTo>
                  <a:lnTo>
                    <a:pt x="17606" y="1460"/>
                  </a:lnTo>
                  <a:lnTo>
                    <a:pt x="17828" y="1609"/>
                  </a:lnTo>
                  <a:lnTo>
                    <a:pt x="17974" y="1758"/>
                  </a:lnTo>
                  <a:lnTo>
                    <a:pt x="18122" y="1909"/>
                  </a:lnTo>
                  <a:lnTo>
                    <a:pt x="18198" y="2058"/>
                  </a:lnTo>
                  <a:lnTo>
                    <a:pt x="18122" y="2209"/>
                  </a:lnTo>
                  <a:lnTo>
                    <a:pt x="17974" y="2358"/>
                  </a:lnTo>
                  <a:lnTo>
                    <a:pt x="17828" y="2508"/>
                  </a:lnTo>
                  <a:lnTo>
                    <a:pt x="17606" y="2658"/>
                  </a:lnTo>
                  <a:lnTo>
                    <a:pt x="17457" y="2694"/>
                  </a:lnTo>
                  <a:lnTo>
                    <a:pt x="16865" y="2694"/>
                  </a:lnTo>
                  <a:lnTo>
                    <a:pt x="16349" y="2545"/>
                  </a:lnTo>
                  <a:lnTo>
                    <a:pt x="15829" y="2358"/>
                  </a:lnTo>
                  <a:lnTo>
                    <a:pt x="15386" y="2133"/>
                  </a:lnTo>
                  <a:lnTo>
                    <a:pt x="14870" y="2021"/>
                  </a:lnTo>
                  <a:lnTo>
                    <a:pt x="14423" y="1984"/>
                  </a:lnTo>
                  <a:lnTo>
                    <a:pt x="14278" y="2021"/>
                  </a:lnTo>
                  <a:lnTo>
                    <a:pt x="14129" y="2058"/>
                  </a:lnTo>
                  <a:lnTo>
                    <a:pt x="13834" y="2170"/>
                  </a:lnTo>
                  <a:lnTo>
                    <a:pt x="13536" y="2283"/>
                  </a:lnTo>
                  <a:lnTo>
                    <a:pt x="13242" y="2321"/>
                  </a:lnTo>
                  <a:lnTo>
                    <a:pt x="12944" y="2358"/>
                  </a:lnTo>
                  <a:lnTo>
                    <a:pt x="12501" y="2395"/>
                  </a:lnTo>
                  <a:lnTo>
                    <a:pt x="12279" y="2433"/>
                  </a:lnTo>
                  <a:lnTo>
                    <a:pt x="12130" y="2508"/>
                  </a:lnTo>
                  <a:lnTo>
                    <a:pt x="11984" y="2545"/>
                  </a:lnTo>
                  <a:lnTo>
                    <a:pt x="11763" y="2582"/>
                  </a:lnTo>
                  <a:lnTo>
                    <a:pt x="11243" y="2658"/>
                  </a:lnTo>
                  <a:lnTo>
                    <a:pt x="10949" y="2658"/>
                  </a:lnTo>
                  <a:lnTo>
                    <a:pt x="10651" y="2733"/>
                  </a:lnTo>
                  <a:lnTo>
                    <a:pt x="10357" y="2807"/>
                  </a:lnTo>
                  <a:lnTo>
                    <a:pt x="10059" y="2919"/>
                  </a:lnTo>
                  <a:lnTo>
                    <a:pt x="9986" y="2994"/>
                  </a:lnTo>
                  <a:lnTo>
                    <a:pt x="9986" y="3294"/>
                  </a:lnTo>
                  <a:lnTo>
                    <a:pt x="10284" y="3555"/>
                  </a:lnTo>
                  <a:lnTo>
                    <a:pt x="10651" y="3818"/>
                  </a:lnTo>
                  <a:lnTo>
                    <a:pt x="10949" y="3930"/>
                  </a:lnTo>
                  <a:lnTo>
                    <a:pt x="11243" y="3967"/>
                  </a:lnTo>
                  <a:lnTo>
                    <a:pt x="11541" y="4006"/>
                  </a:lnTo>
                  <a:lnTo>
                    <a:pt x="11909" y="4006"/>
                  </a:lnTo>
                  <a:lnTo>
                    <a:pt x="12279" y="3967"/>
                  </a:lnTo>
                  <a:lnTo>
                    <a:pt x="12577" y="3893"/>
                  </a:lnTo>
                  <a:lnTo>
                    <a:pt x="12944" y="3781"/>
                  </a:lnTo>
                  <a:lnTo>
                    <a:pt x="13242" y="3669"/>
                  </a:lnTo>
                  <a:lnTo>
                    <a:pt x="13834" y="3369"/>
                  </a:lnTo>
                  <a:lnTo>
                    <a:pt x="14423" y="3145"/>
                  </a:lnTo>
                  <a:lnTo>
                    <a:pt x="14943" y="2994"/>
                  </a:lnTo>
                  <a:lnTo>
                    <a:pt x="15313" y="2919"/>
                  </a:lnTo>
                  <a:lnTo>
                    <a:pt x="15535" y="2957"/>
                  </a:lnTo>
                  <a:lnTo>
                    <a:pt x="15681" y="3033"/>
                  </a:lnTo>
                  <a:lnTo>
                    <a:pt x="15829" y="3106"/>
                  </a:lnTo>
                  <a:lnTo>
                    <a:pt x="15829" y="3219"/>
                  </a:lnTo>
                  <a:lnTo>
                    <a:pt x="15902" y="3331"/>
                  </a:lnTo>
                  <a:lnTo>
                    <a:pt x="16051" y="3443"/>
                  </a:lnTo>
                  <a:lnTo>
                    <a:pt x="16200" y="3481"/>
                  </a:lnTo>
                  <a:lnTo>
                    <a:pt x="16422" y="3518"/>
                  </a:lnTo>
                  <a:lnTo>
                    <a:pt x="16716" y="3555"/>
                  </a:lnTo>
                  <a:lnTo>
                    <a:pt x="17014" y="3594"/>
                  </a:lnTo>
                  <a:lnTo>
                    <a:pt x="17309" y="3706"/>
                  </a:lnTo>
                  <a:lnTo>
                    <a:pt x="17606" y="3818"/>
                  </a:lnTo>
                  <a:lnTo>
                    <a:pt x="17752" y="3930"/>
                  </a:lnTo>
                  <a:lnTo>
                    <a:pt x="17828" y="4118"/>
                  </a:lnTo>
                  <a:lnTo>
                    <a:pt x="17752" y="4267"/>
                  </a:lnTo>
                  <a:lnTo>
                    <a:pt x="17606" y="4379"/>
                  </a:lnTo>
                  <a:lnTo>
                    <a:pt x="17309" y="4491"/>
                  </a:lnTo>
                  <a:lnTo>
                    <a:pt x="17014" y="4603"/>
                  </a:lnTo>
                  <a:lnTo>
                    <a:pt x="16716" y="4679"/>
                  </a:lnTo>
                  <a:lnTo>
                    <a:pt x="16422" y="4679"/>
                  </a:lnTo>
                  <a:lnTo>
                    <a:pt x="16127" y="4716"/>
                  </a:lnTo>
                  <a:lnTo>
                    <a:pt x="15681" y="4866"/>
                  </a:lnTo>
                  <a:lnTo>
                    <a:pt x="15164" y="5054"/>
                  </a:lnTo>
                  <a:lnTo>
                    <a:pt x="14721" y="5278"/>
                  </a:lnTo>
                  <a:lnTo>
                    <a:pt x="14202" y="5503"/>
                  </a:lnTo>
                  <a:lnTo>
                    <a:pt x="13685" y="5690"/>
                  </a:lnTo>
                  <a:lnTo>
                    <a:pt x="13315" y="5802"/>
                  </a:lnTo>
                  <a:lnTo>
                    <a:pt x="12944" y="5839"/>
                  </a:lnTo>
                  <a:lnTo>
                    <a:pt x="12577" y="5915"/>
                  </a:lnTo>
                  <a:lnTo>
                    <a:pt x="12057" y="6102"/>
                  </a:lnTo>
                  <a:lnTo>
                    <a:pt x="11316" y="6400"/>
                  </a:lnTo>
                  <a:lnTo>
                    <a:pt x="10578" y="6775"/>
                  </a:lnTo>
                  <a:lnTo>
                    <a:pt x="9543" y="7299"/>
                  </a:lnTo>
                  <a:lnTo>
                    <a:pt x="9172" y="7448"/>
                  </a:lnTo>
                  <a:lnTo>
                    <a:pt x="8729" y="7636"/>
                  </a:lnTo>
                  <a:lnTo>
                    <a:pt x="7766" y="7936"/>
                  </a:lnTo>
                  <a:lnTo>
                    <a:pt x="6879" y="8123"/>
                  </a:lnTo>
                  <a:lnTo>
                    <a:pt x="6436" y="8160"/>
                  </a:lnTo>
                  <a:lnTo>
                    <a:pt x="6065" y="8199"/>
                  </a:lnTo>
                  <a:lnTo>
                    <a:pt x="5327" y="8199"/>
                  </a:lnTo>
                  <a:lnTo>
                    <a:pt x="4662" y="8272"/>
                  </a:lnTo>
                  <a:lnTo>
                    <a:pt x="4143" y="8385"/>
                  </a:lnTo>
                  <a:lnTo>
                    <a:pt x="3772" y="8497"/>
                  </a:lnTo>
                  <a:lnTo>
                    <a:pt x="3550" y="8609"/>
                  </a:lnTo>
                  <a:lnTo>
                    <a:pt x="3329" y="8760"/>
                  </a:lnTo>
                  <a:lnTo>
                    <a:pt x="3180" y="8909"/>
                  </a:lnTo>
                  <a:lnTo>
                    <a:pt x="3180" y="9208"/>
                  </a:lnTo>
                  <a:lnTo>
                    <a:pt x="3329" y="9359"/>
                  </a:lnTo>
                  <a:lnTo>
                    <a:pt x="3772" y="9657"/>
                  </a:lnTo>
                  <a:lnTo>
                    <a:pt x="3994" y="9769"/>
                  </a:lnTo>
                  <a:lnTo>
                    <a:pt x="4291" y="9845"/>
                  </a:lnTo>
                  <a:lnTo>
                    <a:pt x="4662" y="9920"/>
                  </a:lnTo>
                  <a:lnTo>
                    <a:pt x="4884" y="9920"/>
                  </a:lnTo>
                  <a:lnTo>
                    <a:pt x="5251" y="9995"/>
                  </a:lnTo>
                  <a:lnTo>
                    <a:pt x="5698" y="10144"/>
                  </a:lnTo>
                  <a:lnTo>
                    <a:pt x="6287" y="10369"/>
                  </a:lnTo>
                  <a:lnTo>
                    <a:pt x="6955" y="10669"/>
                  </a:lnTo>
                  <a:lnTo>
                    <a:pt x="7544" y="10968"/>
                  </a:lnTo>
                  <a:lnTo>
                    <a:pt x="8136" y="11193"/>
                  </a:lnTo>
                  <a:lnTo>
                    <a:pt x="8580" y="11342"/>
                  </a:lnTo>
                  <a:lnTo>
                    <a:pt x="8950" y="11380"/>
                  </a:lnTo>
                  <a:lnTo>
                    <a:pt x="9394" y="11342"/>
                  </a:lnTo>
                  <a:lnTo>
                    <a:pt x="9837" y="11268"/>
                  </a:lnTo>
                  <a:lnTo>
                    <a:pt x="9986" y="11193"/>
                  </a:lnTo>
                  <a:lnTo>
                    <a:pt x="10357" y="11156"/>
                  </a:lnTo>
                  <a:lnTo>
                    <a:pt x="10800" y="11117"/>
                  </a:lnTo>
                  <a:lnTo>
                    <a:pt x="11763" y="11117"/>
                  </a:lnTo>
                  <a:lnTo>
                    <a:pt x="12650" y="11268"/>
                  </a:lnTo>
                  <a:lnTo>
                    <a:pt x="12944" y="11417"/>
                  </a:lnTo>
                  <a:lnTo>
                    <a:pt x="13242" y="11529"/>
                  </a:lnTo>
                  <a:lnTo>
                    <a:pt x="13536" y="11605"/>
                  </a:lnTo>
                  <a:lnTo>
                    <a:pt x="13834" y="11680"/>
                  </a:lnTo>
                  <a:lnTo>
                    <a:pt x="14129" y="11680"/>
                  </a:lnTo>
                  <a:lnTo>
                    <a:pt x="14423" y="11754"/>
                  </a:lnTo>
                  <a:lnTo>
                    <a:pt x="14870" y="11866"/>
                  </a:lnTo>
                  <a:lnTo>
                    <a:pt x="15386" y="12053"/>
                  </a:lnTo>
                  <a:lnTo>
                    <a:pt x="15829" y="12278"/>
                  </a:lnTo>
                  <a:lnTo>
                    <a:pt x="16349" y="12502"/>
                  </a:lnTo>
                  <a:lnTo>
                    <a:pt x="16865" y="12690"/>
                  </a:lnTo>
                  <a:lnTo>
                    <a:pt x="17309" y="12802"/>
                  </a:lnTo>
                  <a:lnTo>
                    <a:pt x="17606" y="12840"/>
                  </a:lnTo>
                  <a:lnTo>
                    <a:pt x="17828" y="12877"/>
                  </a:lnTo>
                  <a:lnTo>
                    <a:pt x="18198" y="12953"/>
                  </a:lnTo>
                  <a:lnTo>
                    <a:pt x="18493" y="13026"/>
                  </a:lnTo>
                  <a:lnTo>
                    <a:pt x="18715" y="13139"/>
                  </a:lnTo>
                  <a:lnTo>
                    <a:pt x="19009" y="13251"/>
                  </a:lnTo>
                  <a:lnTo>
                    <a:pt x="19307" y="13363"/>
                  </a:lnTo>
                  <a:lnTo>
                    <a:pt x="19602" y="13401"/>
                  </a:lnTo>
                  <a:lnTo>
                    <a:pt x="19899" y="13438"/>
                  </a:lnTo>
                  <a:lnTo>
                    <a:pt x="20194" y="13477"/>
                  </a:lnTo>
                  <a:lnTo>
                    <a:pt x="20491" y="13514"/>
                  </a:lnTo>
                  <a:lnTo>
                    <a:pt x="21081" y="13738"/>
                  </a:lnTo>
                  <a:lnTo>
                    <a:pt x="21302" y="13887"/>
                  </a:lnTo>
                  <a:lnTo>
                    <a:pt x="21451" y="14038"/>
                  </a:lnTo>
                  <a:lnTo>
                    <a:pt x="21600" y="14187"/>
                  </a:lnTo>
                  <a:lnTo>
                    <a:pt x="21600" y="14450"/>
                  </a:lnTo>
                  <a:lnTo>
                    <a:pt x="21451" y="14599"/>
                  </a:lnTo>
                  <a:lnTo>
                    <a:pt x="21302" y="14749"/>
                  </a:lnTo>
                  <a:lnTo>
                    <a:pt x="20859" y="15048"/>
                  </a:lnTo>
                  <a:lnTo>
                    <a:pt x="20637" y="15198"/>
                  </a:lnTo>
                  <a:lnTo>
                    <a:pt x="20491" y="15347"/>
                  </a:lnTo>
                  <a:lnTo>
                    <a:pt x="20491" y="15498"/>
                  </a:lnTo>
                  <a:lnTo>
                    <a:pt x="20416" y="15647"/>
                  </a:lnTo>
                  <a:lnTo>
                    <a:pt x="20121" y="15871"/>
                  </a:lnTo>
                  <a:lnTo>
                    <a:pt x="19750" y="16096"/>
                  </a:lnTo>
                  <a:lnTo>
                    <a:pt x="19307" y="16359"/>
                  </a:lnTo>
                  <a:lnTo>
                    <a:pt x="18864" y="16620"/>
                  </a:lnTo>
                  <a:lnTo>
                    <a:pt x="18493" y="16846"/>
                  </a:lnTo>
                  <a:lnTo>
                    <a:pt x="18271" y="17070"/>
                  </a:lnTo>
                  <a:lnTo>
                    <a:pt x="18198" y="17219"/>
                  </a:lnTo>
                  <a:lnTo>
                    <a:pt x="18050" y="17407"/>
                  </a:lnTo>
                  <a:lnTo>
                    <a:pt x="17828" y="17631"/>
                  </a:lnTo>
                  <a:lnTo>
                    <a:pt x="17457" y="17856"/>
                  </a:lnTo>
                  <a:lnTo>
                    <a:pt x="17014" y="18119"/>
                  </a:lnTo>
                  <a:lnTo>
                    <a:pt x="16571" y="18343"/>
                  </a:lnTo>
                  <a:lnTo>
                    <a:pt x="16200" y="18604"/>
                  </a:lnTo>
                  <a:lnTo>
                    <a:pt x="15829" y="18979"/>
                  </a:lnTo>
                  <a:lnTo>
                    <a:pt x="15757" y="19128"/>
                  </a:lnTo>
                  <a:lnTo>
                    <a:pt x="15608" y="19316"/>
                  </a:lnTo>
                  <a:lnTo>
                    <a:pt x="15313" y="19540"/>
                  </a:lnTo>
                  <a:lnTo>
                    <a:pt x="15016" y="19728"/>
                  </a:lnTo>
                  <a:lnTo>
                    <a:pt x="14645" y="19915"/>
                  </a:lnTo>
                  <a:lnTo>
                    <a:pt x="14350" y="20101"/>
                  </a:lnTo>
                  <a:lnTo>
                    <a:pt x="14202" y="20289"/>
                  </a:lnTo>
                  <a:lnTo>
                    <a:pt x="14129" y="20440"/>
                  </a:lnTo>
                  <a:lnTo>
                    <a:pt x="14202" y="20701"/>
                  </a:lnTo>
                  <a:lnTo>
                    <a:pt x="14278" y="20813"/>
                  </a:lnTo>
                  <a:lnTo>
                    <a:pt x="14423" y="20888"/>
                  </a:lnTo>
                  <a:lnTo>
                    <a:pt x="14499" y="20964"/>
                  </a:lnTo>
                  <a:lnTo>
                    <a:pt x="14645" y="21076"/>
                  </a:lnTo>
                  <a:lnTo>
                    <a:pt x="14721" y="21337"/>
                  </a:lnTo>
                  <a:lnTo>
                    <a:pt x="14645" y="21449"/>
                  </a:lnTo>
                  <a:lnTo>
                    <a:pt x="14499" y="21525"/>
                  </a:lnTo>
                  <a:lnTo>
                    <a:pt x="14350" y="21600"/>
                  </a:lnTo>
                  <a:lnTo>
                    <a:pt x="13834" y="21600"/>
                  </a:lnTo>
                  <a:lnTo>
                    <a:pt x="13536" y="21525"/>
                  </a:lnTo>
                  <a:lnTo>
                    <a:pt x="13242" y="21449"/>
                  </a:lnTo>
                  <a:lnTo>
                    <a:pt x="12944" y="21337"/>
                  </a:lnTo>
                  <a:lnTo>
                    <a:pt x="12722" y="21150"/>
                  </a:lnTo>
                  <a:lnTo>
                    <a:pt x="12577" y="20925"/>
                  </a:lnTo>
                  <a:lnTo>
                    <a:pt x="12428" y="20701"/>
                  </a:lnTo>
                  <a:lnTo>
                    <a:pt x="12428" y="20440"/>
                  </a:lnTo>
                  <a:lnTo>
                    <a:pt x="12352" y="20214"/>
                  </a:lnTo>
                  <a:lnTo>
                    <a:pt x="12206" y="19952"/>
                  </a:lnTo>
                  <a:lnTo>
                    <a:pt x="12057" y="19728"/>
                  </a:lnTo>
                  <a:lnTo>
                    <a:pt x="11836" y="19577"/>
                  </a:lnTo>
                  <a:lnTo>
                    <a:pt x="11687" y="19503"/>
                  </a:lnTo>
                  <a:lnTo>
                    <a:pt x="11614" y="19353"/>
                  </a:lnTo>
                  <a:lnTo>
                    <a:pt x="11392" y="18979"/>
                  </a:lnTo>
                  <a:lnTo>
                    <a:pt x="11316" y="18529"/>
                  </a:lnTo>
                  <a:lnTo>
                    <a:pt x="11243" y="18006"/>
                  </a:lnTo>
                  <a:lnTo>
                    <a:pt x="11243" y="17369"/>
                  </a:lnTo>
                  <a:lnTo>
                    <a:pt x="11095" y="17070"/>
                  </a:lnTo>
                  <a:lnTo>
                    <a:pt x="11022" y="16808"/>
                  </a:lnTo>
                  <a:lnTo>
                    <a:pt x="10800" y="16508"/>
                  </a:lnTo>
                  <a:lnTo>
                    <a:pt x="10578" y="16246"/>
                  </a:lnTo>
                  <a:lnTo>
                    <a:pt x="10357" y="16022"/>
                  </a:lnTo>
                  <a:lnTo>
                    <a:pt x="10059" y="15798"/>
                  </a:lnTo>
                  <a:lnTo>
                    <a:pt x="9837" y="15647"/>
                  </a:lnTo>
                  <a:lnTo>
                    <a:pt x="9248" y="15310"/>
                  </a:lnTo>
                  <a:lnTo>
                    <a:pt x="8802" y="15011"/>
                  </a:lnTo>
                  <a:lnTo>
                    <a:pt x="8507" y="14786"/>
                  </a:lnTo>
                  <a:lnTo>
                    <a:pt x="8358" y="14599"/>
                  </a:lnTo>
                  <a:lnTo>
                    <a:pt x="8285" y="14374"/>
                  </a:lnTo>
                  <a:lnTo>
                    <a:pt x="8212" y="14262"/>
                  </a:lnTo>
                  <a:lnTo>
                    <a:pt x="8064" y="14187"/>
                  </a:lnTo>
                  <a:lnTo>
                    <a:pt x="7991" y="14075"/>
                  </a:lnTo>
                  <a:lnTo>
                    <a:pt x="7842" y="13887"/>
                  </a:lnTo>
                  <a:lnTo>
                    <a:pt x="7842" y="13663"/>
                  </a:lnTo>
                  <a:lnTo>
                    <a:pt x="7766" y="13438"/>
                  </a:lnTo>
                  <a:lnTo>
                    <a:pt x="7842" y="13214"/>
                  </a:lnTo>
                  <a:lnTo>
                    <a:pt x="7842" y="12990"/>
                  </a:lnTo>
                  <a:lnTo>
                    <a:pt x="7991" y="12802"/>
                  </a:lnTo>
                  <a:lnTo>
                    <a:pt x="8064" y="12727"/>
                  </a:lnTo>
                  <a:lnTo>
                    <a:pt x="8212" y="12614"/>
                  </a:lnTo>
                  <a:lnTo>
                    <a:pt x="8285" y="12541"/>
                  </a:lnTo>
                  <a:lnTo>
                    <a:pt x="8358" y="12278"/>
                  </a:lnTo>
                  <a:lnTo>
                    <a:pt x="8285" y="12017"/>
                  </a:lnTo>
                  <a:lnTo>
                    <a:pt x="8212" y="11904"/>
                  </a:lnTo>
                  <a:lnTo>
                    <a:pt x="8064" y="11829"/>
                  </a:lnTo>
                  <a:lnTo>
                    <a:pt x="7915" y="11792"/>
                  </a:lnTo>
                  <a:lnTo>
                    <a:pt x="7693" y="11717"/>
                  </a:lnTo>
                  <a:lnTo>
                    <a:pt x="7177" y="11680"/>
                  </a:lnTo>
                  <a:lnTo>
                    <a:pt x="6879" y="11642"/>
                  </a:lnTo>
                  <a:lnTo>
                    <a:pt x="6436" y="11529"/>
                  </a:lnTo>
                  <a:lnTo>
                    <a:pt x="5992" y="11342"/>
                  </a:lnTo>
                  <a:lnTo>
                    <a:pt x="5473" y="11117"/>
                  </a:lnTo>
                  <a:lnTo>
                    <a:pt x="4957" y="10893"/>
                  </a:lnTo>
                  <a:lnTo>
                    <a:pt x="4513" y="10705"/>
                  </a:lnTo>
                  <a:lnTo>
                    <a:pt x="4070" y="10556"/>
                  </a:lnTo>
                  <a:lnTo>
                    <a:pt x="3772" y="10519"/>
                  </a:lnTo>
                  <a:lnTo>
                    <a:pt x="3405" y="10444"/>
                  </a:lnTo>
                  <a:lnTo>
                    <a:pt x="2812" y="10257"/>
                  </a:lnTo>
                  <a:lnTo>
                    <a:pt x="2144" y="9995"/>
                  </a:lnTo>
                  <a:lnTo>
                    <a:pt x="1406" y="9657"/>
                  </a:lnTo>
                  <a:lnTo>
                    <a:pt x="519" y="9096"/>
                  </a:lnTo>
                  <a:lnTo>
                    <a:pt x="0" y="8760"/>
                  </a:lnTo>
                  <a:lnTo>
                    <a:pt x="0" y="8796"/>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55" name="Google Shape;668;p39"/>
            <p:cNvSpPr/>
            <p:nvPr/>
          </p:nvSpPr>
          <p:spPr>
            <a:xfrm>
              <a:off x="346115" y="113082"/>
              <a:ext cx="159541" cy="87260"/>
            </a:xfrm>
            <a:custGeom>
              <a:avLst/>
              <a:gdLst/>
              <a:ahLst/>
              <a:cxnLst>
                <a:cxn ang="0">
                  <a:pos x="wd2" y="hd2"/>
                </a:cxn>
                <a:cxn ang="5400000">
                  <a:pos x="wd2" y="hd2"/>
                </a:cxn>
                <a:cxn ang="10800000">
                  <a:pos x="wd2" y="hd2"/>
                </a:cxn>
                <a:cxn ang="16200000">
                  <a:pos x="wd2" y="hd2"/>
                </a:cxn>
              </a:cxnLst>
              <a:rect l="0" t="0" r="r" b="b"/>
              <a:pathLst>
                <a:path w="21600" h="21600" extrusionOk="0">
                  <a:moveTo>
                    <a:pt x="12630" y="15230"/>
                  </a:moveTo>
                  <a:lnTo>
                    <a:pt x="12018" y="16061"/>
                  </a:lnTo>
                  <a:lnTo>
                    <a:pt x="11412" y="16891"/>
                  </a:lnTo>
                  <a:lnTo>
                    <a:pt x="10800" y="17175"/>
                  </a:lnTo>
                  <a:lnTo>
                    <a:pt x="10194" y="17448"/>
                  </a:lnTo>
                  <a:lnTo>
                    <a:pt x="9738" y="17448"/>
                  </a:lnTo>
                  <a:lnTo>
                    <a:pt x="9126" y="18006"/>
                  </a:lnTo>
                  <a:lnTo>
                    <a:pt x="8370" y="18836"/>
                  </a:lnTo>
                  <a:lnTo>
                    <a:pt x="7914" y="19666"/>
                  </a:lnTo>
                  <a:lnTo>
                    <a:pt x="7302" y="20497"/>
                  </a:lnTo>
                  <a:lnTo>
                    <a:pt x="6696" y="21054"/>
                  </a:lnTo>
                  <a:lnTo>
                    <a:pt x="6084" y="21600"/>
                  </a:lnTo>
                  <a:lnTo>
                    <a:pt x="4866" y="21600"/>
                  </a:lnTo>
                  <a:lnTo>
                    <a:pt x="4260" y="21054"/>
                  </a:lnTo>
                  <a:lnTo>
                    <a:pt x="3654" y="20497"/>
                  </a:lnTo>
                  <a:lnTo>
                    <a:pt x="3198" y="19666"/>
                  </a:lnTo>
                  <a:lnTo>
                    <a:pt x="2736" y="18563"/>
                  </a:lnTo>
                  <a:lnTo>
                    <a:pt x="2586" y="17448"/>
                  </a:lnTo>
                  <a:lnTo>
                    <a:pt x="2736" y="16345"/>
                  </a:lnTo>
                  <a:lnTo>
                    <a:pt x="3198" y="15230"/>
                  </a:lnTo>
                  <a:lnTo>
                    <a:pt x="3654" y="14127"/>
                  </a:lnTo>
                  <a:lnTo>
                    <a:pt x="3954" y="13012"/>
                  </a:lnTo>
                  <a:lnTo>
                    <a:pt x="4260" y="11909"/>
                  </a:lnTo>
                  <a:lnTo>
                    <a:pt x="4260" y="10806"/>
                  </a:lnTo>
                  <a:lnTo>
                    <a:pt x="4110" y="9134"/>
                  </a:lnTo>
                  <a:lnTo>
                    <a:pt x="3954" y="8303"/>
                  </a:lnTo>
                  <a:lnTo>
                    <a:pt x="3348" y="7200"/>
                  </a:lnTo>
                  <a:lnTo>
                    <a:pt x="2892" y="6927"/>
                  </a:lnTo>
                  <a:lnTo>
                    <a:pt x="1980" y="6643"/>
                  </a:lnTo>
                  <a:lnTo>
                    <a:pt x="912" y="6370"/>
                  </a:lnTo>
                  <a:lnTo>
                    <a:pt x="456" y="5812"/>
                  </a:lnTo>
                  <a:lnTo>
                    <a:pt x="150" y="5539"/>
                  </a:lnTo>
                  <a:lnTo>
                    <a:pt x="0" y="4982"/>
                  </a:lnTo>
                  <a:lnTo>
                    <a:pt x="150" y="4152"/>
                  </a:lnTo>
                  <a:lnTo>
                    <a:pt x="306" y="3321"/>
                  </a:lnTo>
                  <a:lnTo>
                    <a:pt x="762" y="2218"/>
                  </a:lnTo>
                  <a:lnTo>
                    <a:pt x="1068" y="1934"/>
                  </a:lnTo>
                  <a:lnTo>
                    <a:pt x="1674" y="1388"/>
                  </a:lnTo>
                  <a:lnTo>
                    <a:pt x="3198" y="830"/>
                  </a:lnTo>
                  <a:lnTo>
                    <a:pt x="5022" y="273"/>
                  </a:lnTo>
                  <a:lnTo>
                    <a:pt x="7152" y="0"/>
                  </a:lnTo>
                  <a:lnTo>
                    <a:pt x="15672" y="0"/>
                  </a:lnTo>
                  <a:lnTo>
                    <a:pt x="17802" y="273"/>
                  </a:lnTo>
                  <a:lnTo>
                    <a:pt x="19626" y="546"/>
                  </a:lnTo>
                  <a:lnTo>
                    <a:pt x="20844" y="830"/>
                  </a:lnTo>
                  <a:lnTo>
                    <a:pt x="21450" y="1103"/>
                  </a:lnTo>
                  <a:lnTo>
                    <a:pt x="21600" y="1388"/>
                  </a:lnTo>
                  <a:lnTo>
                    <a:pt x="20994" y="3594"/>
                  </a:lnTo>
                  <a:lnTo>
                    <a:pt x="20232" y="5539"/>
                  </a:lnTo>
                  <a:lnTo>
                    <a:pt x="19170" y="7757"/>
                  </a:lnTo>
                  <a:lnTo>
                    <a:pt x="17952" y="9691"/>
                  </a:lnTo>
                  <a:lnTo>
                    <a:pt x="16734" y="11352"/>
                  </a:lnTo>
                  <a:lnTo>
                    <a:pt x="15672" y="12739"/>
                  </a:lnTo>
                  <a:lnTo>
                    <a:pt x="15060" y="13012"/>
                  </a:lnTo>
                  <a:lnTo>
                    <a:pt x="14454" y="13297"/>
                  </a:lnTo>
                  <a:lnTo>
                    <a:pt x="13842" y="13570"/>
                  </a:lnTo>
                  <a:lnTo>
                    <a:pt x="12630" y="1523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56" name="Google Shape;669;p39"/>
            <p:cNvSpPr/>
            <p:nvPr/>
          </p:nvSpPr>
          <p:spPr>
            <a:xfrm>
              <a:off x="768633" y="561828"/>
              <a:ext cx="34834" cy="63779"/>
            </a:xfrm>
            <a:custGeom>
              <a:avLst/>
              <a:gdLst/>
              <a:ahLst/>
              <a:cxnLst>
                <a:cxn ang="0">
                  <a:pos x="wd2" y="hd2"/>
                </a:cxn>
                <a:cxn ang="5400000">
                  <a:pos x="wd2" y="hd2"/>
                </a:cxn>
                <a:cxn ang="10800000">
                  <a:pos x="wd2" y="hd2"/>
                </a:cxn>
                <a:cxn ang="16200000">
                  <a:pos x="wd2" y="hd2"/>
                </a:cxn>
              </a:cxnLst>
              <a:rect l="0" t="0" r="r" b="b"/>
              <a:pathLst>
                <a:path w="21600" h="21600" extrusionOk="0">
                  <a:moveTo>
                    <a:pt x="16708" y="10613"/>
                  </a:moveTo>
                  <a:lnTo>
                    <a:pt x="14619" y="12123"/>
                  </a:lnTo>
                  <a:lnTo>
                    <a:pt x="12531" y="13648"/>
                  </a:lnTo>
                  <a:lnTo>
                    <a:pt x="11129" y="15157"/>
                  </a:lnTo>
                  <a:lnTo>
                    <a:pt x="11129" y="16682"/>
                  </a:lnTo>
                  <a:lnTo>
                    <a:pt x="10442" y="18954"/>
                  </a:lnTo>
                  <a:lnTo>
                    <a:pt x="9041" y="20090"/>
                  </a:lnTo>
                  <a:lnTo>
                    <a:pt x="8354" y="21227"/>
                  </a:lnTo>
                  <a:lnTo>
                    <a:pt x="6952" y="21600"/>
                  </a:lnTo>
                  <a:lnTo>
                    <a:pt x="4177" y="21600"/>
                  </a:lnTo>
                  <a:lnTo>
                    <a:pt x="2775" y="21227"/>
                  </a:lnTo>
                  <a:lnTo>
                    <a:pt x="2088" y="20090"/>
                  </a:lnTo>
                  <a:lnTo>
                    <a:pt x="687" y="18192"/>
                  </a:lnTo>
                  <a:lnTo>
                    <a:pt x="687" y="15920"/>
                  </a:lnTo>
                  <a:lnTo>
                    <a:pt x="0" y="13648"/>
                  </a:lnTo>
                  <a:lnTo>
                    <a:pt x="687" y="10987"/>
                  </a:lnTo>
                  <a:lnTo>
                    <a:pt x="2775" y="8341"/>
                  </a:lnTo>
                  <a:lnTo>
                    <a:pt x="4864" y="5680"/>
                  </a:lnTo>
                  <a:lnTo>
                    <a:pt x="8354" y="3408"/>
                  </a:lnTo>
                  <a:lnTo>
                    <a:pt x="11844" y="1899"/>
                  </a:lnTo>
                  <a:lnTo>
                    <a:pt x="14619" y="763"/>
                  </a:lnTo>
                  <a:lnTo>
                    <a:pt x="17394" y="0"/>
                  </a:lnTo>
                  <a:lnTo>
                    <a:pt x="19483" y="373"/>
                  </a:lnTo>
                  <a:lnTo>
                    <a:pt x="20198" y="1136"/>
                  </a:lnTo>
                  <a:lnTo>
                    <a:pt x="20885" y="2272"/>
                  </a:lnTo>
                  <a:lnTo>
                    <a:pt x="21600" y="4933"/>
                  </a:lnTo>
                  <a:lnTo>
                    <a:pt x="21600" y="6069"/>
                  </a:lnTo>
                  <a:lnTo>
                    <a:pt x="20198" y="7579"/>
                  </a:lnTo>
                  <a:lnTo>
                    <a:pt x="18796" y="9477"/>
                  </a:lnTo>
                  <a:lnTo>
                    <a:pt x="16708" y="10613"/>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57" name="Google Shape;670;p39"/>
            <p:cNvSpPr/>
            <p:nvPr/>
          </p:nvSpPr>
          <p:spPr>
            <a:xfrm>
              <a:off x="483187" y="158940"/>
              <a:ext cx="376428" cy="512571"/>
            </a:xfrm>
            <a:custGeom>
              <a:avLst/>
              <a:gdLst/>
              <a:ahLst/>
              <a:cxnLst>
                <a:cxn ang="0">
                  <a:pos x="wd2" y="hd2"/>
                </a:cxn>
                <a:cxn ang="5400000">
                  <a:pos x="wd2" y="hd2"/>
                </a:cxn>
                <a:cxn ang="10800000">
                  <a:pos x="wd2" y="hd2"/>
                </a:cxn>
                <a:cxn ang="16200000">
                  <a:pos x="wd2" y="hd2"/>
                </a:cxn>
              </a:cxnLst>
              <a:rect l="0" t="0" r="r" b="b"/>
              <a:pathLst>
                <a:path w="21600" h="21600" extrusionOk="0">
                  <a:moveTo>
                    <a:pt x="21600" y="9244"/>
                  </a:moveTo>
                  <a:lnTo>
                    <a:pt x="20117" y="9103"/>
                  </a:lnTo>
                  <a:lnTo>
                    <a:pt x="19281" y="9008"/>
                  </a:lnTo>
                  <a:lnTo>
                    <a:pt x="18892" y="8913"/>
                  </a:lnTo>
                  <a:lnTo>
                    <a:pt x="18765" y="8867"/>
                  </a:lnTo>
                  <a:lnTo>
                    <a:pt x="18571" y="8820"/>
                  </a:lnTo>
                  <a:lnTo>
                    <a:pt x="18119" y="8772"/>
                  </a:lnTo>
                  <a:lnTo>
                    <a:pt x="17862" y="8725"/>
                  </a:lnTo>
                  <a:lnTo>
                    <a:pt x="17602" y="8630"/>
                  </a:lnTo>
                  <a:lnTo>
                    <a:pt x="17346" y="8537"/>
                  </a:lnTo>
                  <a:lnTo>
                    <a:pt x="17086" y="8396"/>
                  </a:lnTo>
                  <a:lnTo>
                    <a:pt x="16893" y="8253"/>
                  </a:lnTo>
                  <a:lnTo>
                    <a:pt x="16700" y="8160"/>
                  </a:lnTo>
                  <a:lnTo>
                    <a:pt x="16506" y="8160"/>
                  </a:lnTo>
                  <a:lnTo>
                    <a:pt x="16379" y="8206"/>
                  </a:lnTo>
                  <a:lnTo>
                    <a:pt x="16313" y="8301"/>
                  </a:lnTo>
                  <a:lnTo>
                    <a:pt x="16313" y="8442"/>
                  </a:lnTo>
                  <a:lnTo>
                    <a:pt x="16443" y="8584"/>
                  </a:lnTo>
                  <a:lnTo>
                    <a:pt x="16636" y="8772"/>
                  </a:lnTo>
                  <a:lnTo>
                    <a:pt x="16829" y="8913"/>
                  </a:lnTo>
                  <a:lnTo>
                    <a:pt x="17086" y="9008"/>
                  </a:lnTo>
                  <a:lnTo>
                    <a:pt x="17409" y="9103"/>
                  </a:lnTo>
                  <a:lnTo>
                    <a:pt x="17602" y="9103"/>
                  </a:lnTo>
                  <a:lnTo>
                    <a:pt x="17862" y="9149"/>
                  </a:lnTo>
                  <a:lnTo>
                    <a:pt x="18119" y="9244"/>
                  </a:lnTo>
                  <a:lnTo>
                    <a:pt x="18378" y="9339"/>
                  </a:lnTo>
                  <a:lnTo>
                    <a:pt x="18635" y="9480"/>
                  </a:lnTo>
                  <a:lnTo>
                    <a:pt x="18698" y="9573"/>
                  </a:lnTo>
                  <a:lnTo>
                    <a:pt x="18765" y="9668"/>
                  </a:lnTo>
                  <a:lnTo>
                    <a:pt x="18698" y="9951"/>
                  </a:lnTo>
                  <a:lnTo>
                    <a:pt x="18442" y="10282"/>
                  </a:lnTo>
                  <a:lnTo>
                    <a:pt x="18119" y="10611"/>
                  </a:lnTo>
                  <a:lnTo>
                    <a:pt x="17669" y="10894"/>
                  </a:lnTo>
                  <a:lnTo>
                    <a:pt x="17282" y="11130"/>
                  </a:lnTo>
                  <a:lnTo>
                    <a:pt x="16893" y="11272"/>
                  </a:lnTo>
                  <a:lnTo>
                    <a:pt x="16636" y="11320"/>
                  </a:lnTo>
                  <a:lnTo>
                    <a:pt x="16183" y="11366"/>
                  </a:lnTo>
                  <a:lnTo>
                    <a:pt x="15990" y="11413"/>
                  </a:lnTo>
                  <a:lnTo>
                    <a:pt x="15863" y="11508"/>
                  </a:lnTo>
                  <a:lnTo>
                    <a:pt x="15733" y="11554"/>
                  </a:lnTo>
                  <a:lnTo>
                    <a:pt x="15604" y="11603"/>
                  </a:lnTo>
                  <a:lnTo>
                    <a:pt x="15477" y="11554"/>
                  </a:lnTo>
                  <a:lnTo>
                    <a:pt x="15347" y="11508"/>
                  </a:lnTo>
                  <a:lnTo>
                    <a:pt x="15283" y="11413"/>
                  </a:lnTo>
                  <a:lnTo>
                    <a:pt x="15154" y="11272"/>
                  </a:lnTo>
                  <a:lnTo>
                    <a:pt x="15087" y="10942"/>
                  </a:lnTo>
                  <a:lnTo>
                    <a:pt x="15024" y="10753"/>
                  </a:lnTo>
                  <a:lnTo>
                    <a:pt x="14831" y="10470"/>
                  </a:lnTo>
                  <a:lnTo>
                    <a:pt x="14508" y="10187"/>
                  </a:lnTo>
                  <a:lnTo>
                    <a:pt x="14121" y="9858"/>
                  </a:lnTo>
                  <a:lnTo>
                    <a:pt x="13735" y="9527"/>
                  </a:lnTo>
                  <a:lnTo>
                    <a:pt x="13412" y="9244"/>
                  </a:lnTo>
                  <a:lnTo>
                    <a:pt x="13155" y="8961"/>
                  </a:lnTo>
                  <a:lnTo>
                    <a:pt x="13089" y="8772"/>
                  </a:lnTo>
                  <a:lnTo>
                    <a:pt x="13089" y="8630"/>
                  </a:lnTo>
                  <a:lnTo>
                    <a:pt x="13025" y="8537"/>
                  </a:lnTo>
                  <a:lnTo>
                    <a:pt x="12962" y="8537"/>
                  </a:lnTo>
                  <a:lnTo>
                    <a:pt x="12832" y="8584"/>
                  </a:lnTo>
                  <a:lnTo>
                    <a:pt x="12768" y="8679"/>
                  </a:lnTo>
                  <a:lnTo>
                    <a:pt x="12639" y="8820"/>
                  </a:lnTo>
                  <a:lnTo>
                    <a:pt x="12575" y="9103"/>
                  </a:lnTo>
                  <a:lnTo>
                    <a:pt x="12639" y="9291"/>
                  </a:lnTo>
                  <a:lnTo>
                    <a:pt x="12832" y="9527"/>
                  </a:lnTo>
                  <a:lnTo>
                    <a:pt x="13025" y="9810"/>
                  </a:lnTo>
                  <a:lnTo>
                    <a:pt x="13348" y="10046"/>
                  </a:lnTo>
                  <a:lnTo>
                    <a:pt x="13605" y="10282"/>
                  </a:lnTo>
                  <a:lnTo>
                    <a:pt x="13864" y="10516"/>
                  </a:lnTo>
                  <a:lnTo>
                    <a:pt x="14058" y="10753"/>
                  </a:lnTo>
                  <a:lnTo>
                    <a:pt x="14121" y="10942"/>
                  </a:lnTo>
                  <a:lnTo>
                    <a:pt x="14121" y="11130"/>
                  </a:lnTo>
                  <a:lnTo>
                    <a:pt x="14251" y="11320"/>
                  </a:lnTo>
                  <a:lnTo>
                    <a:pt x="14381" y="11508"/>
                  </a:lnTo>
                  <a:lnTo>
                    <a:pt x="14574" y="11696"/>
                  </a:lnTo>
                  <a:lnTo>
                    <a:pt x="14894" y="11837"/>
                  </a:lnTo>
                  <a:lnTo>
                    <a:pt x="15283" y="11932"/>
                  </a:lnTo>
                  <a:lnTo>
                    <a:pt x="15670" y="12027"/>
                  </a:lnTo>
                  <a:lnTo>
                    <a:pt x="16120" y="12073"/>
                  </a:lnTo>
                  <a:lnTo>
                    <a:pt x="16506" y="12073"/>
                  </a:lnTo>
                  <a:lnTo>
                    <a:pt x="16829" y="12168"/>
                  </a:lnTo>
                  <a:lnTo>
                    <a:pt x="17023" y="12263"/>
                  </a:lnTo>
                  <a:lnTo>
                    <a:pt x="17086" y="12356"/>
                  </a:lnTo>
                  <a:lnTo>
                    <a:pt x="17086" y="12451"/>
                  </a:lnTo>
                  <a:lnTo>
                    <a:pt x="17023" y="12639"/>
                  </a:lnTo>
                  <a:lnTo>
                    <a:pt x="16700" y="13016"/>
                  </a:lnTo>
                  <a:lnTo>
                    <a:pt x="16183" y="13440"/>
                  </a:lnTo>
                  <a:lnTo>
                    <a:pt x="15024" y="14385"/>
                  </a:lnTo>
                  <a:lnTo>
                    <a:pt x="14574" y="14902"/>
                  </a:lnTo>
                  <a:lnTo>
                    <a:pt x="14185" y="15375"/>
                  </a:lnTo>
                  <a:lnTo>
                    <a:pt x="14121" y="15562"/>
                  </a:lnTo>
                  <a:lnTo>
                    <a:pt x="14121" y="16035"/>
                  </a:lnTo>
                  <a:lnTo>
                    <a:pt x="14185" y="16318"/>
                  </a:lnTo>
                  <a:lnTo>
                    <a:pt x="14251" y="16507"/>
                  </a:lnTo>
                  <a:lnTo>
                    <a:pt x="14381" y="16649"/>
                  </a:lnTo>
                  <a:lnTo>
                    <a:pt x="14444" y="16742"/>
                  </a:lnTo>
                  <a:lnTo>
                    <a:pt x="14508" y="16883"/>
                  </a:lnTo>
                  <a:lnTo>
                    <a:pt x="14574" y="17214"/>
                  </a:lnTo>
                  <a:lnTo>
                    <a:pt x="14508" y="17402"/>
                  </a:lnTo>
                  <a:lnTo>
                    <a:pt x="14251" y="17733"/>
                  </a:lnTo>
                  <a:lnTo>
                    <a:pt x="13864" y="18111"/>
                  </a:lnTo>
                  <a:lnTo>
                    <a:pt x="13348" y="18486"/>
                  </a:lnTo>
                  <a:lnTo>
                    <a:pt x="12832" y="18864"/>
                  </a:lnTo>
                  <a:lnTo>
                    <a:pt x="12445" y="19242"/>
                  </a:lnTo>
                  <a:lnTo>
                    <a:pt x="12186" y="19573"/>
                  </a:lnTo>
                  <a:lnTo>
                    <a:pt x="12059" y="19760"/>
                  </a:lnTo>
                  <a:lnTo>
                    <a:pt x="11993" y="19997"/>
                  </a:lnTo>
                  <a:lnTo>
                    <a:pt x="11799" y="20279"/>
                  </a:lnTo>
                  <a:lnTo>
                    <a:pt x="11479" y="20562"/>
                  </a:lnTo>
                  <a:lnTo>
                    <a:pt x="11090" y="20893"/>
                  </a:lnTo>
                  <a:lnTo>
                    <a:pt x="10640" y="21176"/>
                  </a:lnTo>
                  <a:lnTo>
                    <a:pt x="10253" y="21410"/>
                  </a:lnTo>
                  <a:lnTo>
                    <a:pt x="9867" y="21554"/>
                  </a:lnTo>
                  <a:lnTo>
                    <a:pt x="9544" y="21600"/>
                  </a:lnTo>
                  <a:lnTo>
                    <a:pt x="9351" y="21600"/>
                  </a:lnTo>
                  <a:lnTo>
                    <a:pt x="9091" y="21505"/>
                  </a:lnTo>
                  <a:lnTo>
                    <a:pt x="8834" y="21410"/>
                  </a:lnTo>
                  <a:lnTo>
                    <a:pt x="8578" y="21269"/>
                  </a:lnTo>
                  <a:lnTo>
                    <a:pt x="8384" y="21081"/>
                  </a:lnTo>
                  <a:lnTo>
                    <a:pt x="8188" y="20893"/>
                  </a:lnTo>
                  <a:lnTo>
                    <a:pt x="8125" y="20703"/>
                  </a:lnTo>
                  <a:lnTo>
                    <a:pt x="8061" y="20516"/>
                  </a:lnTo>
                  <a:lnTo>
                    <a:pt x="7995" y="20185"/>
                  </a:lnTo>
                  <a:lnTo>
                    <a:pt x="7932" y="20043"/>
                  </a:lnTo>
                  <a:lnTo>
                    <a:pt x="7802" y="19948"/>
                  </a:lnTo>
                  <a:lnTo>
                    <a:pt x="7738" y="19855"/>
                  </a:lnTo>
                  <a:lnTo>
                    <a:pt x="7609" y="19714"/>
                  </a:lnTo>
                  <a:lnTo>
                    <a:pt x="7545" y="19431"/>
                  </a:lnTo>
                  <a:lnTo>
                    <a:pt x="7482" y="19100"/>
                  </a:lnTo>
                  <a:lnTo>
                    <a:pt x="7415" y="18959"/>
                  </a:lnTo>
                  <a:lnTo>
                    <a:pt x="7286" y="18864"/>
                  </a:lnTo>
                  <a:lnTo>
                    <a:pt x="7222" y="18723"/>
                  </a:lnTo>
                  <a:lnTo>
                    <a:pt x="7159" y="18535"/>
                  </a:lnTo>
                  <a:lnTo>
                    <a:pt x="7092" y="18252"/>
                  </a:lnTo>
                  <a:lnTo>
                    <a:pt x="7029" y="17921"/>
                  </a:lnTo>
                  <a:lnTo>
                    <a:pt x="7092" y="17638"/>
                  </a:lnTo>
                  <a:lnTo>
                    <a:pt x="7159" y="17356"/>
                  </a:lnTo>
                  <a:lnTo>
                    <a:pt x="7222" y="17168"/>
                  </a:lnTo>
                  <a:lnTo>
                    <a:pt x="7286" y="17024"/>
                  </a:lnTo>
                  <a:lnTo>
                    <a:pt x="7415" y="16931"/>
                  </a:lnTo>
                  <a:lnTo>
                    <a:pt x="7482" y="16790"/>
                  </a:lnTo>
                  <a:lnTo>
                    <a:pt x="7545" y="16459"/>
                  </a:lnTo>
                  <a:lnTo>
                    <a:pt x="7482" y="16271"/>
                  </a:lnTo>
                  <a:lnTo>
                    <a:pt x="7352" y="16035"/>
                  </a:lnTo>
                  <a:lnTo>
                    <a:pt x="7092" y="15799"/>
                  </a:lnTo>
                  <a:lnTo>
                    <a:pt x="6836" y="15562"/>
                  </a:lnTo>
                  <a:lnTo>
                    <a:pt x="6513" y="15280"/>
                  </a:lnTo>
                  <a:lnTo>
                    <a:pt x="6256" y="14951"/>
                  </a:lnTo>
                  <a:lnTo>
                    <a:pt x="6126" y="14573"/>
                  </a:lnTo>
                  <a:lnTo>
                    <a:pt x="6063" y="14244"/>
                  </a:lnTo>
                  <a:lnTo>
                    <a:pt x="6063" y="13959"/>
                  </a:lnTo>
                  <a:lnTo>
                    <a:pt x="5996" y="13676"/>
                  </a:lnTo>
                  <a:lnTo>
                    <a:pt x="5869" y="13489"/>
                  </a:lnTo>
                  <a:lnTo>
                    <a:pt x="5803" y="13347"/>
                  </a:lnTo>
                  <a:lnTo>
                    <a:pt x="5676" y="13252"/>
                  </a:lnTo>
                  <a:lnTo>
                    <a:pt x="5483" y="13206"/>
                  </a:lnTo>
                  <a:lnTo>
                    <a:pt x="5030" y="13158"/>
                  </a:lnTo>
                  <a:lnTo>
                    <a:pt x="4644" y="13206"/>
                  </a:lnTo>
                  <a:lnTo>
                    <a:pt x="4450" y="13252"/>
                  </a:lnTo>
                  <a:lnTo>
                    <a:pt x="4321" y="13347"/>
                  </a:lnTo>
                  <a:lnTo>
                    <a:pt x="4127" y="13440"/>
                  </a:lnTo>
                  <a:lnTo>
                    <a:pt x="3804" y="13489"/>
                  </a:lnTo>
                  <a:lnTo>
                    <a:pt x="3418" y="13535"/>
                  </a:lnTo>
                  <a:lnTo>
                    <a:pt x="3031" y="13535"/>
                  </a:lnTo>
                  <a:lnTo>
                    <a:pt x="2581" y="13489"/>
                  </a:lnTo>
                  <a:lnTo>
                    <a:pt x="2065" y="13299"/>
                  </a:lnTo>
                  <a:lnTo>
                    <a:pt x="1485" y="13065"/>
                  </a:lnTo>
                  <a:lnTo>
                    <a:pt x="1032" y="12782"/>
                  </a:lnTo>
                  <a:lnTo>
                    <a:pt x="839" y="12639"/>
                  </a:lnTo>
                  <a:lnTo>
                    <a:pt x="646" y="12404"/>
                  </a:lnTo>
                  <a:lnTo>
                    <a:pt x="323" y="11837"/>
                  </a:lnTo>
                  <a:lnTo>
                    <a:pt x="130" y="11225"/>
                  </a:lnTo>
                  <a:lnTo>
                    <a:pt x="0" y="10611"/>
                  </a:lnTo>
                  <a:lnTo>
                    <a:pt x="66" y="10282"/>
                  </a:lnTo>
                  <a:lnTo>
                    <a:pt x="130" y="9951"/>
                  </a:lnTo>
                  <a:lnTo>
                    <a:pt x="389" y="9291"/>
                  </a:lnTo>
                  <a:lnTo>
                    <a:pt x="582" y="8961"/>
                  </a:lnTo>
                  <a:lnTo>
                    <a:pt x="776" y="8679"/>
                  </a:lnTo>
                  <a:lnTo>
                    <a:pt x="1032" y="8396"/>
                  </a:lnTo>
                  <a:lnTo>
                    <a:pt x="1289" y="8206"/>
                  </a:lnTo>
                  <a:lnTo>
                    <a:pt x="1806" y="7829"/>
                  </a:lnTo>
                  <a:lnTo>
                    <a:pt x="2322" y="7546"/>
                  </a:lnTo>
                  <a:lnTo>
                    <a:pt x="2774" y="7358"/>
                  </a:lnTo>
                  <a:lnTo>
                    <a:pt x="3031" y="7263"/>
                  </a:lnTo>
                  <a:lnTo>
                    <a:pt x="3484" y="7217"/>
                  </a:lnTo>
                  <a:lnTo>
                    <a:pt x="3677" y="7168"/>
                  </a:lnTo>
                  <a:lnTo>
                    <a:pt x="3804" y="7075"/>
                  </a:lnTo>
                  <a:lnTo>
                    <a:pt x="3998" y="7027"/>
                  </a:lnTo>
                  <a:lnTo>
                    <a:pt x="4257" y="6981"/>
                  </a:lnTo>
                  <a:lnTo>
                    <a:pt x="4644" y="6934"/>
                  </a:lnTo>
                  <a:lnTo>
                    <a:pt x="5483" y="6934"/>
                  </a:lnTo>
                  <a:lnTo>
                    <a:pt x="5933" y="7027"/>
                  </a:lnTo>
                  <a:lnTo>
                    <a:pt x="6256" y="7122"/>
                  </a:lnTo>
                  <a:lnTo>
                    <a:pt x="6579" y="7263"/>
                  </a:lnTo>
                  <a:lnTo>
                    <a:pt x="6772" y="7405"/>
                  </a:lnTo>
                  <a:lnTo>
                    <a:pt x="7029" y="7546"/>
                  </a:lnTo>
                  <a:lnTo>
                    <a:pt x="7352" y="7641"/>
                  </a:lnTo>
                  <a:lnTo>
                    <a:pt x="7545" y="7641"/>
                  </a:lnTo>
                  <a:lnTo>
                    <a:pt x="7995" y="7687"/>
                  </a:lnTo>
                  <a:lnTo>
                    <a:pt x="8188" y="7782"/>
                  </a:lnTo>
                  <a:lnTo>
                    <a:pt x="8318" y="7829"/>
                  </a:lnTo>
                  <a:lnTo>
                    <a:pt x="8448" y="7877"/>
                  </a:lnTo>
                  <a:lnTo>
                    <a:pt x="8578" y="7924"/>
                  </a:lnTo>
                  <a:lnTo>
                    <a:pt x="8705" y="7877"/>
                  </a:lnTo>
                  <a:lnTo>
                    <a:pt x="8834" y="7829"/>
                  </a:lnTo>
                  <a:lnTo>
                    <a:pt x="8964" y="7782"/>
                  </a:lnTo>
                  <a:lnTo>
                    <a:pt x="9157" y="7687"/>
                  </a:lnTo>
                  <a:lnTo>
                    <a:pt x="9544" y="7641"/>
                  </a:lnTo>
                  <a:lnTo>
                    <a:pt x="9994" y="7687"/>
                  </a:lnTo>
                  <a:lnTo>
                    <a:pt x="10187" y="7782"/>
                  </a:lnTo>
                  <a:lnTo>
                    <a:pt x="10317" y="7829"/>
                  </a:lnTo>
                  <a:lnTo>
                    <a:pt x="10510" y="7924"/>
                  </a:lnTo>
                  <a:lnTo>
                    <a:pt x="10770" y="7970"/>
                  </a:lnTo>
                  <a:lnTo>
                    <a:pt x="11156" y="8018"/>
                  </a:lnTo>
                  <a:lnTo>
                    <a:pt x="11993" y="8018"/>
                  </a:lnTo>
                  <a:lnTo>
                    <a:pt x="12382" y="7970"/>
                  </a:lnTo>
                  <a:lnTo>
                    <a:pt x="12639" y="7924"/>
                  </a:lnTo>
                  <a:lnTo>
                    <a:pt x="12832" y="7829"/>
                  </a:lnTo>
                  <a:lnTo>
                    <a:pt x="12962" y="7736"/>
                  </a:lnTo>
                  <a:lnTo>
                    <a:pt x="13025" y="7592"/>
                  </a:lnTo>
                  <a:lnTo>
                    <a:pt x="13089" y="7263"/>
                  </a:lnTo>
                  <a:lnTo>
                    <a:pt x="13089" y="7217"/>
                  </a:lnTo>
                  <a:lnTo>
                    <a:pt x="13025" y="7122"/>
                  </a:lnTo>
                  <a:lnTo>
                    <a:pt x="12768" y="7027"/>
                  </a:lnTo>
                  <a:lnTo>
                    <a:pt x="12445" y="6934"/>
                  </a:lnTo>
                  <a:lnTo>
                    <a:pt x="12059" y="6934"/>
                  </a:lnTo>
                  <a:lnTo>
                    <a:pt x="11672" y="6886"/>
                  </a:lnTo>
                  <a:lnTo>
                    <a:pt x="11220" y="6791"/>
                  </a:lnTo>
                  <a:lnTo>
                    <a:pt x="10833" y="6698"/>
                  </a:lnTo>
                  <a:lnTo>
                    <a:pt x="10576" y="6556"/>
                  </a:lnTo>
                  <a:lnTo>
                    <a:pt x="10317" y="6415"/>
                  </a:lnTo>
                  <a:lnTo>
                    <a:pt x="10060" y="6274"/>
                  </a:lnTo>
                  <a:lnTo>
                    <a:pt x="9801" y="6225"/>
                  </a:lnTo>
                  <a:lnTo>
                    <a:pt x="9544" y="6179"/>
                  </a:lnTo>
                  <a:lnTo>
                    <a:pt x="9351" y="6130"/>
                  </a:lnTo>
                  <a:lnTo>
                    <a:pt x="9091" y="6084"/>
                  </a:lnTo>
                  <a:lnTo>
                    <a:pt x="8578" y="5801"/>
                  </a:lnTo>
                  <a:lnTo>
                    <a:pt x="8384" y="5660"/>
                  </a:lnTo>
                  <a:lnTo>
                    <a:pt x="8125" y="5613"/>
                  </a:lnTo>
                  <a:lnTo>
                    <a:pt x="7932" y="5565"/>
                  </a:lnTo>
                  <a:lnTo>
                    <a:pt x="7802" y="5613"/>
                  </a:lnTo>
                  <a:lnTo>
                    <a:pt x="7675" y="5660"/>
                  </a:lnTo>
                  <a:lnTo>
                    <a:pt x="7482" y="5660"/>
                  </a:lnTo>
                  <a:lnTo>
                    <a:pt x="7286" y="5565"/>
                  </a:lnTo>
                  <a:lnTo>
                    <a:pt x="7029" y="5424"/>
                  </a:lnTo>
                  <a:lnTo>
                    <a:pt x="6836" y="5329"/>
                  </a:lnTo>
                  <a:lnTo>
                    <a:pt x="6642" y="5236"/>
                  </a:lnTo>
                  <a:lnTo>
                    <a:pt x="6319" y="5236"/>
                  </a:lnTo>
                  <a:lnTo>
                    <a:pt x="6190" y="5329"/>
                  </a:lnTo>
                  <a:lnTo>
                    <a:pt x="5996" y="5377"/>
                  </a:lnTo>
                  <a:lnTo>
                    <a:pt x="5546" y="5424"/>
                  </a:lnTo>
                  <a:lnTo>
                    <a:pt x="4900" y="5660"/>
                  </a:lnTo>
                  <a:lnTo>
                    <a:pt x="4450" y="5896"/>
                  </a:lnTo>
                  <a:lnTo>
                    <a:pt x="4064" y="6179"/>
                  </a:lnTo>
                  <a:lnTo>
                    <a:pt x="3611" y="6462"/>
                  </a:lnTo>
                  <a:lnTo>
                    <a:pt x="3161" y="6698"/>
                  </a:lnTo>
                  <a:lnTo>
                    <a:pt x="2838" y="6839"/>
                  </a:lnTo>
                  <a:lnTo>
                    <a:pt x="2515" y="6934"/>
                  </a:lnTo>
                  <a:lnTo>
                    <a:pt x="2128" y="6839"/>
                  </a:lnTo>
                  <a:lnTo>
                    <a:pt x="1935" y="6791"/>
                  </a:lnTo>
                  <a:lnTo>
                    <a:pt x="1806" y="6744"/>
                  </a:lnTo>
                  <a:lnTo>
                    <a:pt x="1678" y="6649"/>
                  </a:lnTo>
                  <a:lnTo>
                    <a:pt x="1612" y="6508"/>
                  </a:lnTo>
                  <a:lnTo>
                    <a:pt x="1549" y="6179"/>
                  </a:lnTo>
                  <a:lnTo>
                    <a:pt x="1612" y="5848"/>
                  </a:lnTo>
                  <a:lnTo>
                    <a:pt x="1678" y="5706"/>
                  </a:lnTo>
                  <a:lnTo>
                    <a:pt x="1806" y="5613"/>
                  </a:lnTo>
                  <a:lnTo>
                    <a:pt x="1935" y="5565"/>
                  </a:lnTo>
                  <a:lnTo>
                    <a:pt x="2258" y="5519"/>
                  </a:lnTo>
                  <a:lnTo>
                    <a:pt x="2645" y="5472"/>
                  </a:lnTo>
                  <a:lnTo>
                    <a:pt x="3031" y="5424"/>
                  </a:lnTo>
                  <a:lnTo>
                    <a:pt x="3418" y="5424"/>
                  </a:lnTo>
                  <a:lnTo>
                    <a:pt x="3741" y="5329"/>
                  </a:lnTo>
                  <a:lnTo>
                    <a:pt x="3934" y="5236"/>
                  </a:lnTo>
                  <a:lnTo>
                    <a:pt x="3998" y="5141"/>
                  </a:lnTo>
                  <a:lnTo>
                    <a:pt x="4064" y="5095"/>
                  </a:lnTo>
                  <a:lnTo>
                    <a:pt x="3934" y="4763"/>
                  </a:lnTo>
                  <a:lnTo>
                    <a:pt x="3870" y="4622"/>
                  </a:lnTo>
                  <a:lnTo>
                    <a:pt x="3804" y="4527"/>
                  </a:lnTo>
                  <a:lnTo>
                    <a:pt x="3677" y="4434"/>
                  </a:lnTo>
                  <a:lnTo>
                    <a:pt x="3677" y="4244"/>
                  </a:lnTo>
                  <a:lnTo>
                    <a:pt x="3804" y="4152"/>
                  </a:lnTo>
                  <a:lnTo>
                    <a:pt x="3934" y="4103"/>
                  </a:lnTo>
                  <a:lnTo>
                    <a:pt x="4127" y="4008"/>
                  </a:lnTo>
                  <a:lnTo>
                    <a:pt x="4514" y="3962"/>
                  </a:lnTo>
                  <a:lnTo>
                    <a:pt x="4773" y="3962"/>
                  </a:lnTo>
                  <a:lnTo>
                    <a:pt x="5030" y="3867"/>
                  </a:lnTo>
                  <a:lnTo>
                    <a:pt x="5287" y="3726"/>
                  </a:lnTo>
                  <a:lnTo>
                    <a:pt x="5546" y="3584"/>
                  </a:lnTo>
                  <a:lnTo>
                    <a:pt x="5740" y="3443"/>
                  </a:lnTo>
                  <a:lnTo>
                    <a:pt x="5933" y="3255"/>
                  </a:lnTo>
                  <a:lnTo>
                    <a:pt x="5996" y="3019"/>
                  </a:lnTo>
                  <a:lnTo>
                    <a:pt x="6063" y="2877"/>
                  </a:lnTo>
                  <a:lnTo>
                    <a:pt x="5996" y="2546"/>
                  </a:lnTo>
                  <a:lnTo>
                    <a:pt x="5869" y="2405"/>
                  </a:lnTo>
                  <a:lnTo>
                    <a:pt x="5803" y="2312"/>
                  </a:lnTo>
                  <a:lnTo>
                    <a:pt x="5803" y="2171"/>
                  </a:lnTo>
                  <a:lnTo>
                    <a:pt x="5996" y="1934"/>
                  </a:lnTo>
                  <a:lnTo>
                    <a:pt x="6319" y="1603"/>
                  </a:lnTo>
                  <a:lnTo>
                    <a:pt x="6836" y="1228"/>
                  </a:lnTo>
                  <a:lnTo>
                    <a:pt x="7092" y="1038"/>
                  </a:lnTo>
                  <a:lnTo>
                    <a:pt x="7482" y="850"/>
                  </a:lnTo>
                  <a:lnTo>
                    <a:pt x="7868" y="709"/>
                  </a:lnTo>
                  <a:lnTo>
                    <a:pt x="8318" y="567"/>
                  </a:lnTo>
                  <a:lnTo>
                    <a:pt x="9221" y="378"/>
                  </a:lnTo>
                  <a:lnTo>
                    <a:pt x="9674" y="331"/>
                  </a:lnTo>
                  <a:lnTo>
                    <a:pt x="10060" y="283"/>
                  </a:lnTo>
                  <a:lnTo>
                    <a:pt x="10897" y="331"/>
                  </a:lnTo>
                  <a:lnTo>
                    <a:pt x="11543" y="331"/>
                  </a:lnTo>
                  <a:lnTo>
                    <a:pt x="12059" y="426"/>
                  </a:lnTo>
                  <a:lnTo>
                    <a:pt x="12316" y="472"/>
                  </a:lnTo>
                  <a:lnTo>
                    <a:pt x="12445" y="519"/>
                  </a:lnTo>
                  <a:lnTo>
                    <a:pt x="12575" y="567"/>
                  </a:lnTo>
                  <a:lnTo>
                    <a:pt x="12702" y="519"/>
                  </a:lnTo>
                  <a:lnTo>
                    <a:pt x="12832" y="472"/>
                  </a:lnTo>
                  <a:lnTo>
                    <a:pt x="13285" y="378"/>
                  </a:lnTo>
                  <a:lnTo>
                    <a:pt x="14314" y="236"/>
                  </a:lnTo>
                  <a:lnTo>
                    <a:pt x="15410" y="48"/>
                  </a:lnTo>
                  <a:lnTo>
                    <a:pt x="1625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pic>
        <p:nvPicPr>
          <p:cNvPr id="859" name="Steve Blank: Want Your Startup to Succeed? 'Get Out of the Building' | Inc. MagazineOnline Media 1" descr="Steve Blank: Want Your Startup to Succeed? 'Get Out of the Building' | Inc. MagazineOnline Media 1"/>
          <p:cNvPicPr>
            <a:picLocks/>
          </p:cNvPicPr>
          <p:nvPr>
            <a:videoFile r:link="rId1"/>
          </p:nvPr>
        </p:nvPicPr>
        <p:blipFill>
          <a:blip r:embed="rId3"/>
          <a:stretch>
            <a:fillRect/>
          </a:stretch>
        </p:blipFill>
        <p:spPr>
          <a:xfrm>
            <a:off x="6741498" y="1690944"/>
            <a:ext cx="3677542" cy="2077811"/>
          </a:xfrm>
          <a:prstGeom prst="rect">
            <a:avLst/>
          </a:prstGeom>
        </p:spPr>
      </p:pic>
      <p:sp>
        <p:nvSpPr>
          <p:cNvPr id="860" name="TextBox 23"/>
          <p:cNvSpPr txBox="1"/>
          <p:nvPr/>
        </p:nvSpPr>
        <p:spPr>
          <a:xfrm>
            <a:off x="6741498" y="3844616"/>
            <a:ext cx="4663441" cy="1631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r>
              <a:rPr lang="en-GB" sz="2000" b="1" i="0" dirty="0">
                <a:solidFill>
                  <a:schemeClr val="bg1"/>
                </a:solidFill>
                <a:effectLst/>
                <a:highlight>
                  <a:srgbClr val="1EB3DD"/>
                </a:highlight>
              </a:rPr>
              <a:t>WATCH</a:t>
            </a:r>
          </a:p>
          <a:p>
            <a:pPr>
              <a:defRPr sz="2000">
                <a:solidFill>
                  <a:srgbClr val="142D55"/>
                </a:solidFill>
              </a:defRPr>
            </a:pPr>
            <a:r>
              <a:rPr dirty="0" err="1"/>
              <a:t>Serienunternehmer</a:t>
            </a:r>
            <a:r>
              <a:rPr dirty="0"/>
              <a:t> </a:t>
            </a:r>
            <a:r>
              <a:rPr b="1" dirty="0"/>
              <a:t>Steve Blank</a:t>
            </a:r>
            <a:r>
              <a:rPr dirty="0"/>
              <a:t> </a:t>
            </a:r>
            <a:r>
              <a:rPr dirty="0" err="1"/>
              <a:t>erklärt</a:t>
            </a:r>
            <a:r>
              <a:rPr dirty="0"/>
              <a:t>, </a:t>
            </a:r>
            <a:r>
              <a:rPr dirty="0" err="1"/>
              <a:t>wie</a:t>
            </a:r>
            <a:r>
              <a:rPr dirty="0"/>
              <a:t> </a:t>
            </a:r>
            <a:r>
              <a:rPr dirty="0" err="1"/>
              <a:t>Unternehmer</a:t>
            </a:r>
            <a:r>
              <a:rPr dirty="0"/>
              <a:t> </a:t>
            </a:r>
            <a:r>
              <a:rPr dirty="0" err="1"/>
              <a:t>scheitern</a:t>
            </a:r>
            <a:r>
              <a:rPr dirty="0"/>
              <a:t>, </a:t>
            </a:r>
            <a:r>
              <a:rPr dirty="0" err="1"/>
              <a:t>wenn</a:t>
            </a:r>
            <a:r>
              <a:rPr dirty="0"/>
              <a:t> </a:t>
            </a:r>
            <a:r>
              <a:rPr dirty="0" err="1"/>
              <a:t>sie</a:t>
            </a:r>
            <a:r>
              <a:rPr dirty="0"/>
              <a:t> </a:t>
            </a:r>
            <a:r>
              <a:rPr dirty="0" err="1"/>
              <a:t>zu</a:t>
            </a:r>
            <a:r>
              <a:rPr dirty="0"/>
              <a:t> </a:t>
            </a:r>
            <a:r>
              <a:rPr dirty="0" err="1"/>
              <a:t>lange</a:t>
            </a:r>
            <a:r>
              <a:rPr dirty="0"/>
              <a:t> </a:t>
            </a:r>
            <a:r>
              <a:rPr dirty="0" err="1"/>
              <a:t>warten</a:t>
            </a:r>
            <a:r>
              <a:rPr dirty="0"/>
              <a:t>, um </a:t>
            </a:r>
            <a:r>
              <a:rPr dirty="0" err="1"/>
              <a:t>echtes</a:t>
            </a:r>
            <a:r>
              <a:rPr dirty="0"/>
              <a:t> </a:t>
            </a:r>
            <a:r>
              <a:rPr dirty="0" err="1"/>
              <a:t>Kundeninteresse</a:t>
            </a:r>
            <a:r>
              <a:rPr dirty="0"/>
              <a:t> an </a:t>
            </a:r>
            <a:r>
              <a:rPr dirty="0" err="1"/>
              <a:t>ihren</a:t>
            </a:r>
            <a:r>
              <a:rPr dirty="0"/>
              <a:t> </a:t>
            </a:r>
            <a:r>
              <a:rPr dirty="0" err="1"/>
              <a:t>Produkten</a:t>
            </a:r>
            <a:r>
              <a:rPr dirty="0"/>
              <a:t> </a:t>
            </a:r>
            <a:r>
              <a:rPr dirty="0" err="1"/>
              <a:t>zu</a:t>
            </a:r>
            <a:r>
              <a:rPr dirty="0"/>
              <a:t> </a:t>
            </a:r>
            <a:r>
              <a:rPr dirty="0" err="1"/>
              <a:t>messen</a:t>
            </a:r>
            <a:r>
              <a:rPr dirty="0"/>
              <a:t>.</a:t>
            </a:r>
          </a:p>
        </p:txBody>
      </p:sp>
      <p:sp>
        <p:nvSpPr>
          <p:cNvPr id="861" name="Text Placeholder 4"/>
          <p:cNvSpPr txBox="1"/>
          <p:nvPr/>
        </p:nvSpPr>
        <p:spPr>
          <a:xfrm>
            <a:off x="1536254" y="865910"/>
            <a:ext cx="6489667"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spcBef>
                <a:spcPts val="1000"/>
              </a:spcBef>
              <a:defRPr sz="3600">
                <a:solidFill>
                  <a:srgbClr val="142D55"/>
                </a:solidFill>
              </a:defRPr>
            </a:pPr>
            <a:r>
              <a:t>MARKTFORSCHUNG  </a:t>
            </a:r>
            <a:br/>
            <a:r>
              <a:rPr>
                <a:solidFill>
                  <a:srgbClr val="C54A9A"/>
                </a:solidFill>
              </a:rPr>
              <a:t>QUALITATIVE FORSCHUNG</a:t>
            </a:r>
          </a:p>
        </p:txBody>
      </p:sp>
      <p:sp>
        <p:nvSpPr>
          <p:cNvPr id="862" name="Textfeld 12"/>
          <p:cNvSpPr txBox="1"/>
          <p:nvPr/>
        </p:nvSpPr>
        <p:spPr>
          <a:xfrm>
            <a:off x="6741498" y="5551692"/>
            <a:ext cx="5332033" cy="888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atin typeface="Calibri Light"/>
                <a:ea typeface="Calibri Light"/>
                <a:cs typeface="Calibri Light"/>
                <a:sym typeface="Calibri Light"/>
              </a:defRPr>
            </a:lvl1pPr>
          </a:lstStyle>
          <a:p>
            <a:r>
              <a:t>Um das Video mit deutschen Untertiteln zu sehen, bitten wir dich, den Youtube-Link im Browser zu öffnen. Klicke dafür auf das Youtube-Symbol unten rechts. Anschließend kannst du mit einem Klick auf „Untertitel“ die englischen Untertitel aktivieren. Um nun die deutsche Untertitelung einzustellen, gehe bitte auf „Einstellungen“ -&gt; „Untertitel“ -&gt; „Automatisch übersetzen“ und wählen aus den angeführten Sprachen die Option „Deutsch“.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59"/>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000" fill="hold"/>
                                        <p:tgtEl>
                                          <p:spTgt spid="85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59"/>
                </p:tgtEl>
              </p:cMediaNode>
            </p:video>
            <p:seq concurrent="1" prevAc="none" nextAc="seek">
              <p:cTn id="12" restart="whenNotActive" fill="hold" evtFilter="cancelBubble" nodeType="interactiveSeq">
                <p:stCondLst>
                  <p:cond evt="onClick" delay="0">
                    <p:tgtEl>
                      <p:spTgt spid="85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59"/>
                                        </p:tgtEl>
                                      </p:cBhvr>
                                    </p:cmd>
                                  </p:childTnLst>
                                </p:cTn>
                              </p:par>
                            </p:childTnLst>
                          </p:cTn>
                        </p:par>
                      </p:childTnLst>
                    </p:cTn>
                  </p:par>
                </p:childTnLst>
              </p:cTn>
              <p:nextCondLst>
                <p:cond evt="onClick" delay="0">
                  <p:tgtEl>
                    <p:spTgt spid="859"/>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Text Placeholder 5"/>
          <p:cNvSpPr txBox="1">
            <a:spLocks noGrp="1"/>
          </p:cNvSpPr>
          <p:nvPr>
            <p:ph type="body" sz="quarter" idx="1"/>
          </p:nvPr>
        </p:nvSpPr>
        <p:spPr>
          <a:xfrm>
            <a:off x="1539418" y="643324"/>
            <a:ext cx="6353345" cy="1524002"/>
          </a:xfrm>
          <a:prstGeom prst="rect">
            <a:avLst/>
          </a:prstGeom>
        </p:spPr>
        <p:txBody>
          <a:bodyPr>
            <a:normAutofit/>
          </a:bodyPr>
          <a:lstStyle/>
          <a:p>
            <a:pPr marL="342900" indent="-342900">
              <a:spcBef>
                <a:spcPts val="200"/>
              </a:spcBef>
              <a:buSzPct val="100000"/>
              <a:buFont typeface="Arial"/>
              <a:buChar char="•"/>
              <a:defRPr sz="2400">
                <a:solidFill>
                  <a:srgbClr val="C54A9A"/>
                </a:solidFill>
              </a:defRPr>
            </a:pPr>
            <a:r>
              <a:rPr dirty="0" err="1"/>
              <a:t>Verwenden</a:t>
            </a:r>
            <a:r>
              <a:rPr dirty="0"/>
              <a:t> </a:t>
            </a:r>
            <a:r>
              <a:rPr lang="de-DE" dirty="0"/>
              <a:t>s</a:t>
            </a:r>
            <a:r>
              <a:rPr dirty="0" err="1"/>
              <a:t>ie</a:t>
            </a:r>
            <a:r>
              <a:rPr dirty="0"/>
              <a:t> das </a:t>
            </a:r>
            <a:r>
              <a:rPr dirty="0" err="1"/>
              <a:t>Produkt</a:t>
            </a:r>
            <a:r>
              <a:rPr dirty="0"/>
              <a:t> XYZ (des </a:t>
            </a:r>
            <a:r>
              <a:rPr dirty="0" err="1"/>
              <a:t>Konkurrenten</a:t>
            </a:r>
            <a:r>
              <a:rPr dirty="0"/>
              <a:t>)? </a:t>
            </a:r>
            <a:r>
              <a:rPr dirty="0" err="1"/>
              <a:t>Warum</a:t>
            </a:r>
            <a:r>
              <a:rPr dirty="0"/>
              <a:t> </a:t>
            </a:r>
            <a:r>
              <a:rPr dirty="0" err="1"/>
              <a:t>oder</a:t>
            </a:r>
            <a:r>
              <a:rPr dirty="0"/>
              <a:t> </a:t>
            </a:r>
            <a:r>
              <a:rPr dirty="0" err="1"/>
              <a:t>warum</a:t>
            </a:r>
            <a:r>
              <a:rPr dirty="0"/>
              <a:t> </a:t>
            </a:r>
            <a:r>
              <a:rPr dirty="0" err="1"/>
              <a:t>nicht</a:t>
            </a:r>
            <a:r>
              <a:rPr dirty="0"/>
              <a:t>? </a:t>
            </a:r>
          </a:p>
          <a:p>
            <a:pPr marL="342900" indent="-342900">
              <a:spcBef>
                <a:spcPts val="200"/>
              </a:spcBef>
              <a:buSzPct val="100000"/>
              <a:buFont typeface="Arial"/>
              <a:buChar char="•"/>
              <a:defRPr sz="2400">
                <a:solidFill>
                  <a:srgbClr val="C54A9A"/>
                </a:solidFill>
              </a:defRPr>
            </a:pPr>
            <a:r>
              <a:rPr dirty="0" err="1"/>
              <a:t>Wann</a:t>
            </a:r>
            <a:r>
              <a:rPr dirty="0"/>
              <a:t> </a:t>
            </a:r>
            <a:r>
              <a:rPr dirty="0" err="1"/>
              <a:t>verwenden</a:t>
            </a:r>
            <a:r>
              <a:rPr dirty="0"/>
              <a:t> </a:t>
            </a:r>
            <a:r>
              <a:rPr lang="de-DE" dirty="0"/>
              <a:t>s</a:t>
            </a:r>
            <a:r>
              <a:rPr dirty="0" err="1"/>
              <a:t>ie</a:t>
            </a:r>
            <a:r>
              <a:rPr dirty="0"/>
              <a:t> XYZ? </a:t>
            </a:r>
            <a:r>
              <a:rPr dirty="0" err="1"/>
              <a:t>Gibt</a:t>
            </a:r>
            <a:r>
              <a:rPr dirty="0"/>
              <a:t> es </a:t>
            </a:r>
            <a:r>
              <a:rPr dirty="0" err="1"/>
              <a:t>etwas</a:t>
            </a:r>
            <a:r>
              <a:rPr lang="de-DE" dirty="0"/>
              <a:t>, was sie </a:t>
            </a:r>
            <a:r>
              <a:rPr dirty="0" err="1"/>
              <a:t>bei</a:t>
            </a:r>
            <a:r>
              <a:rPr dirty="0"/>
              <a:t> der </a:t>
            </a:r>
            <a:r>
              <a:rPr dirty="0" err="1"/>
              <a:t>Verwendung</a:t>
            </a:r>
            <a:r>
              <a:rPr dirty="0"/>
              <a:t> von XYZ</a:t>
            </a:r>
            <a:r>
              <a:rPr lang="de-DE" dirty="0"/>
              <a:t> frustriert</a:t>
            </a:r>
            <a:r>
              <a:rPr dirty="0"/>
              <a:t>?</a:t>
            </a:r>
          </a:p>
        </p:txBody>
      </p:sp>
      <p:grpSp>
        <p:nvGrpSpPr>
          <p:cNvPr id="867" name="Group 17"/>
          <p:cNvGrpSpPr/>
          <p:nvPr/>
        </p:nvGrpSpPr>
        <p:grpSpPr>
          <a:xfrm>
            <a:off x="7903485" y="1056600"/>
            <a:ext cx="3528029" cy="3545879"/>
            <a:chOff x="0" y="0"/>
            <a:chExt cx="3528028" cy="3545878"/>
          </a:xfrm>
        </p:grpSpPr>
        <p:pic>
          <p:nvPicPr>
            <p:cNvPr id="865" name="Picture 18" descr="Picture 18"/>
            <p:cNvPicPr>
              <a:picLocks noChangeAspect="1"/>
            </p:cNvPicPr>
            <p:nvPr/>
          </p:nvPicPr>
          <p:blipFill>
            <a:blip r:embed="rId2"/>
            <a:stretch>
              <a:fillRect/>
            </a:stretch>
          </p:blipFill>
          <p:spPr>
            <a:xfrm flipH="1">
              <a:off x="0" y="0"/>
              <a:ext cx="3528029" cy="3545879"/>
            </a:xfrm>
            <a:prstGeom prst="rect">
              <a:avLst/>
            </a:prstGeom>
            <a:ln w="12700" cap="flat">
              <a:noFill/>
              <a:miter lim="400000"/>
            </a:ln>
            <a:effectLst/>
          </p:spPr>
        </p:pic>
        <p:pic>
          <p:nvPicPr>
            <p:cNvPr id="866" name="Picture 19" descr="Picture 19"/>
            <p:cNvPicPr>
              <a:picLocks noChangeAspect="1"/>
            </p:cNvPicPr>
            <p:nvPr/>
          </p:nvPicPr>
          <p:blipFill>
            <a:blip r:embed="rId3"/>
            <a:stretch>
              <a:fillRect/>
            </a:stretch>
          </p:blipFill>
          <p:spPr>
            <a:xfrm flipH="1">
              <a:off x="1957801" y="1507764"/>
              <a:ext cx="354332" cy="432430"/>
            </a:xfrm>
            <a:prstGeom prst="rect">
              <a:avLst/>
            </a:prstGeom>
            <a:ln w="12700" cap="flat">
              <a:noFill/>
              <a:miter lim="400000"/>
            </a:ln>
            <a:effectLst/>
          </p:spPr>
        </p:pic>
      </p:grpSp>
      <p:sp>
        <p:nvSpPr>
          <p:cNvPr id="868" name="Text Placeholder 5"/>
          <p:cNvSpPr txBox="1"/>
          <p:nvPr/>
        </p:nvSpPr>
        <p:spPr>
          <a:xfrm>
            <a:off x="440936" y="3056572"/>
            <a:ext cx="6981831" cy="26271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2400">
                <a:solidFill>
                  <a:srgbClr val="142D55"/>
                </a:solidFill>
              </a:defRPr>
            </a:lvl1pPr>
          </a:lstStyle>
          <a:p>
            <a:r>
              <a:rPr dirty="0" err="1"/>
              <a:t>Ihre</a:t>
            </a:r>
            <a:r>
              <a:rPr dirty="0"/>
              <a:t> </a:t>
            </a:r>
            <a:r>
              <a:rPr dirty="0" err="1"/>
              <a:t>Antworten</a:t>
            </a:r>
            <a:r>
              <a:rPr dirty="0"/>
              <a:t> </a:t>
            </a:r>
            <a:r>
              <a:rPr dirty="0" err="1"/>
              <a:t>verraten</a:t>
            </a:r>
            <a:r>
              <a:rPr dirty="0"/>
              <a:t> </a:t>
            </a:r>
            <a:r>
              <a:rPr dirty="0" err="1"/>
              <a:t>dir</a:t>
            </a:r>
            <a:r>
              <a:rPr dirty="0"/>
              <a:t>, </a:t>
            </a:r>
            <a:r>
              <a:rPr dirty="0" err="1"/>
              <a:t>ob</a:t>
            </a:r>
            <a:r>
              <a:rPr dirty="0"/>
              <a:t> </a:t>
            </a:r>
            <a:r>
              <a:rPr dirty="0" err="1"/>
              <a:t>sie</a:t>
            </a:r>
            <a:r>
              <a:rPr dirty="0"/>
              <a:t> </a:t>
            </a:r>
            <a:r>
              <a:rPr dirty="0" err="1"/>
              <a:t>deine</a:t>
            </a:r>
            <a:r>
              <a:rPr dirty="0"/>
              <a:t> </a:t>
            </a:r>
            <a:r>
              <a:rPr dirty="0" err="1"/>
              <a:t>Ziel</a:t>
            </a:r>
            <a:r>
              <a:rPr lang="de-DE" dirty="0"/>
              <a:t>k</a:t>
            </a:r>
            <a:r>
              <a:rPr dirty="0" err="1"/>
              <a:t>unden</a:t>
            </a:r>
            <a:r>
              <a:rPr dirty="0"/>
              <a:t> </a:t>
            </a:r>
            <a:r>
              <a:rPr dirty="0" err="1"/>
              <a:t>sind</a:t>
            </a:r>
            <a:r>
              <a:rPr dirty="0"/>
              <a:t> und </a:t>
            </a:r>
            <a:r>
              <a:rPr dirty="0" err="1"/>
              <a:t>ob</a:t>
            </a:r>
            <a:r>
              <a:rPr dirty="0"/>
              <a:t> </a:t>
            </a:r>
            <a:r>
              <a:rPr dirty="0" err="1"/>
              <a:t>etwas</a:t>
            </a:r>
            <a:r>
              <a:rPr dirty="0"/>
              <a:t> auf dem </a:t>
            </a:r>
            <a:r>
              <a:rPr dirty="0" err="1"/>
              <a:t>Markt</a:t>
            </a:r>
            <a:r>
              <a:rPr dirty="0"/>
              <a:t> </a:t>
            </a:r>
            <a:r>
              <a:rPr dirty="0" err="1"/>
              <a:t>fehlt</a:t>
            </a:r>
            <a:r>
              <a:rPr dirty="0"/>
              <a:t>, das du </a:t>
            </a:r>
            <a:r>
              <a:rPr dirty="0" err="1"/>
              <a:t>anbieten</a:t>
            </a:r>
            <a:r>
              <a:rPr dirty="0"/>
              <a:t> </a:t>
            </a:r>
            <a:r>
              <a:rPr dirty="0" err="1"/>
              <a:t>kannst</a:t>
            </a:r>
            <a:r>
              <a:rPr dirty="0"/>
              <a:t>. </a:t>
            </a:r>
            <a:r>
              <a:rPr dirty="0" err="1"/>
              <a:t>Sobald</a:t>
            </a:r>
            <a:r>
              <a:rPr dirty="0"/>
              <a:t> du </a:t>
            </a:r>
            <a:r>
              <a:rPr dirty="0" err="1"/>
              <a:t>verstehst</a:t>
            </a:r>
            <a:r>
              <a:rPr dirty="0"/>
              <a:t>, </a:t>
            </a:r>
            <a:r>
              <a:rPr dirty="0" err="1"/>
              <a:t>mit</a:t>
            </a:r>
            <a:r>
              <a:rPr dirty="0"/>
              <a:t> </a:t>
            </a:r>
            <a:r>
              <a:rPr dirty="0" err="1"/>
              <a:t>wem</a:t>
            </a:r>
            <a:r>
              <a:rPr dirty="0"/>
              <a:t> du </a:t>
            </a:r>
            <a:r>
              <a:rPr lang="de-DE" dirty="0"/>
              <a:t>es zu tun hast</a:t>
            </a:r>
            <a:r>
              <a:rPr dirty="0"/>
              <a:t>, </a:t>
            </a:r>
            <a:r>
              <a:rPr dirty="0" err="1"/>
              <a:t>erkläre</a:t>
            </a:r>
            <a:r>
              <a:rPr dirty="0"/>
              <a:t> </a:t>
            </a:r>
            <a:r>
              <a:rPr dirty="0" err="1"/>
              <a:t>ihnen</a:t>
            </a:r>
            <a:r>
              <a:rPr dirty="0"/>
              <a:t> </a:t>
            </a:r>
            <a:r>
              <a:rPr dirty="0" err="1"/>
              <a:t>deine</a:t>
            </a:r>
            <a:r>
              <a:rPr dirty="0"/>
              <a:t> Idee </a:t>
            </a:r>
            <a:r>
              <a:rPr dirty="0" err="1"/>
              <a:t>kurz</a:t>
            </a:r>
            <a:r>
              <a:rPr dirty="0"/>
              <a:t> und </a:t>
            </a:r>
            <a:r>
              <a:rPr dirty="0" err="1"/>
              <a:t>bündig</a:t>
            </a:r>
            <a:r>
              <a:rPr dirty="0"/>
              <a:t>, </a:t>
            </a:r>
            <a:r>
              <a:rPr dirty="0" err="1"/>
              <a:t>frage</a:t>
            </a:r>
            <a:r>
              <a:rPr dirty="0"/>
              <a:t>: „Was </a:t>
            </a:r>
            <a:r>
              <a:rPr dirty="0" err="1"/>
              <a:t>hältst</a:t>
            </a:r>
            <a:r>
              <a:rPr dirty="0"/>
              <a:t> du </a:t>
            </a:r>
            <a:r>
              <a:rPr dirty="0" err="1"/>
              <a:t>davon</a:t>
            </a:r>
            <a:r>
              <a:rPr dirty="0"/>
              <a:t>?" Und </a:t>
            </a:r>
            <a:r>
              <a:rPr dirty="0" err="1"/>
              <a:t>höre</a:t>
            </a:r>
            <a:r>
              <a:rPr dirty="0"/>
              <a:t> </a:t>
            </a:r>
            <a:r>
              <a:rPr dirty="0" err="1"/>
              <a:t>dann</a:t>
            </a:r>
            <a:r>
              <a:rPr dirty="0"/>
              <a:t> </a:t>
            </a:r>
            <a:r>
              <a:rPr dirty="0" err="1"/>
              <a:t>zu</a:t>
            </a:r>
            <a:r>
              <a:rPr dirty="0"/>
              <a:t>. </a:t>
            </a:r>
            <a:r>
              <a:rPr dirty="0" err="1"/>
              <a:t>Grabe</a:t>
            </a:r>
            <a:r>
              <a:rPr dirty="0"/>
              <a:t> </a:t>
            </a:r>
            <a:r>
              <a:rPr dirty="0" err="1"/>
              <a:t>immer</a:t>
            </a:r>
            <a:r>
              <a:rPr dirty="0"/>
              <a:t> </a:t>
            </a:r>
            <a:r>
              <a:rPr dirty="0" err="1"/>
              <a:t>tiefer</a:t>
            </a:r>
            <a:r>
              <a:rPr dirty="0"/>
              <a:t>, falls </a:t>
            </a:r>
            <a:r>
              <a:rPr dirty="0" err="1"/>
              <a:t>sie</a:t>
            </a:r>
            <a:r>
              <a:rPr dirty="0"/>
              <a:t> </a:t>
            </a:r>
            <a:r>
              <a:rPr dirty="0" err="1"/>
              <a:t>sagen</a:t>
            </a:r>
            <a:r>
              <a:rPr dirty="0"/>
              <a:t>: „Das </a:t>
            </a:r>
            <a:r>
              <a:rPr dirty="0" err="1"/>
              <a:t>ist</a:t>
            </a:r>
            <a:r>
              <a:rPr dirty="0"/>
              <a:t> </a:t>
            </a:r>
            <a:r>
              <a:rPr dirty="0" err="1"/>
              <a:t>eine</a:t>
            </a:r>
            <a:r>
              <a:rPr dirty="0"/>
              <a:t> </a:t>
            </a:r>
            <a:r>
              <a:rPr dirty="0" err="1"/>
              <a:t>tolle</a:t>
            </a:r>
            <a:r>
              <a:rPr dirty="0"/>
              <a:t> Idee!",</a:t>
            </a:r>
            <a:r>
              <a:rPr lang="de-DE" dirty="0"/>
              <a:t> dann</a:t>
            </a:r>
            <a:r>
              <a:rPr dirty="0"/>
              <a:t> </a:t>
            </a:r>
            <a:r>
              <a:rPr dirty="0" err="1"/>
              <a:t>frage</a:t>
            </a:r>
            <a:r>
              <a:rPr dirty="0"/>
              <a:t> </a:t>
            </a:r>
            <a:r>
              <a:rPr dirty="0" err="1"/>
              <a:t>warum</a:t>
            </a:r>
            <a:r>
              <a:rPr dirty="0"/>
              <a:t>. </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 name="Text Placeholder 5"/>
          <p:cNvSpPr>
            <a:spLocks noGrp="1"/>
          </p:cNvSpPr>
          <p:nvPr>
            <p:ph type="body" idx="21"/>
          </p:nvPr>
        </p:nvSpPr>
        <p:spPr>
          <a:xfrm>
            <a:off x="1538338" y="2696410"/>
            <a:ext cx="9090843" cy="353892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lstStyle/>
          <a:p>
            <a:r>
              <a:rPr dirty="0" err="1"/>
              <a:t>Typischerweise</a:t>
            </a:r>
            <a:r>
              <a:rPr dirty="0"/>
              <a:t> </a:t>
            </a:r>
            <a:r>
              <a:rPr dirty="0" err="1"/>
              <a:t>wird</a:t>
            </a:r>
            <a:r>
              <a:rPr dirty="0"/>
              <a:t> </a:t>
            </a:r>
            <a:r>
              <a:rPr dirty="0" err="1"/>
              <a:t>eine</a:t>
            </a:r>
            <a:r>
              <a:rPr dirty="0"/>
              <a:t> </a:t>
            </a:r>
            <a:r>
              <a:rPr dirty="0" err="1"/>
              <a:t>robuste</a:t>
            </a:r>
            <a:r>
              <a:rPr dirty="0"/>
              <a:t> </a:t>
            </a:r>
            <a:r>
              <a:rPr dirty="0" err="1"/>
              <a:t>Marktforschung</a:t>
            </a:r>
            <a:r>
              <a:rPr dirty="0"/>
              <a:t> </a:t>
            </a:r>
            <a:r>
              <a:rPr dirty="0" err="1"/>
              <a:t>sowohl</a:t>
            </a:r>
            <a:r>
              <a:rPr dirty="0"/>
              <a:t> quantitative </a:t>
            </a:r>
            <a:r>
              <a:rPr dirty="0" err="1"/>
              <a:t>als</a:t>
            </a:r>
            <a:r>
              <a:rPr dirty="0"/>
              <a:t> </a:t>
            </a:r>
            <a:r>
              <a:rPr dirty="0" err="1"/>
              <a:t>auch</a:t>
            </a:r>
            <a:r>
              <a:rPr dirty="0"/>
              <a:t> qualitative </a:t>
            </a:r>
            <a:r>
              <a:rPr dirty="0" err="1"/>
              <a:t>Forschungsmethoden</a:t>
            </a:r>
            <a:r>
              <a:rPr dirty="0"/>
              <a:t> </a:t>
            </a:r>
            <a:r>
              <a:rPr dirty="0" err="1"/>
              <a:t>beinhalten</a:t>
            </a:r>
            <a:r>
              <a:rPr dirty="0"/>
              <a:t>. </a:t>
            </a:r>
          </a:p>
          <a:p>
            <a:r>
              <a:rPr dirty="0" err="1"/>
              <a:t>Beide</a:t>
            </a:r>
            <a:r>
              <a:rPr dirty="0"/>
              <a:t> </a:t>
            </a:r>
            <a:r>
              <a:rPr dirty="0" err="1"/>
              <a:t>liefern</a:t>
            </a:r>
            <a:r>
              <a:rPr dirty="0"/>
              <a:t> </a:t>
            </a:r>
            <a:r>
              <a:rPr dirty="0" err="1"/>
              <a:t>gleichermaßen</a:t>
            </a:r>
            <a:r>
              <a:rPr dirty="0"/>
              <a:t> </a:t>
            </a:r>
            <a:r>
              <a:rPr dirty="0" err="1"/>
              <a:t>wertvolle</a:t>
            </a:r>
            <a:r>
              <a:rPr dirty="0"/>
              <a:t> </a:t>
            </a:r>
            <a:r>
              <a:rPr dirty="0" err="1"/>
              <a:t>Erkenntnisse</a:t>
            </a:r>
            <a:r>
              <a:rPr dirty="0"/>
              <a:t>. </a:t>
            </a:r>
          </a:p>
          <a:p>
            <a:pPr marL="342900" indent="-342900">
              <a:buClr>
                <a:srgbClr val="C54A9A"/>
              </a:buClr>
              <a:buSzPct val="100000"/>
              <a:buFont typeface="Arial"/>
              <a:buChar char="•"/>
            </a:pPr>
            <a:r>
              <a:rPr dirty="0" err="1"/>
              <a:t>Lege</a:t>
            </a:r>
            <a:r>
              <a:rPr dirty="0"/>
              <a:t> </a:t>
            </a:r>
            <a:r>
              <a:rPr dirty="0" err="1"/>
              <a:t>zunächst</a:t>
            </a:r>
            <a:r>
              <a:rPr dirty="0"/>
              <a:t> fest, </a:t>
            </a:r>
            <a:r>
              <a:rPr dirty="0" err="1">
                <a:solidFill>
                  <a:srgbClr val="C54A9A"/>
                </a:solidFill>
              </a:rPr>
              <a:t>welche</a:t>
            </a:r>
            <a:r>
              <a:rPr dirty="0">
                <a:solidFill>
                  <a:srgbClr val="C54A9A"/>
                </a:solidFill>
              </a:rPr>
              <a:t> </a:t>
            </a:r>
            <a:r>
              <a:rPr dirty="0" err="1">
                <a:solidFill>
                  <a:srgbClr val="C54A9A"/>
                </a:solidFill>
              </a:rPr>
              <a:t>Informationen</a:t>
            </a:r>
            <a:r>
              <a:rPr dirty="0"/>
              <a:t> das </a:t>
            </a:r>
            <a:r>
              <a:rPr dirty="0" err="1"/>
              <a:t>Unternehmen</a:t>
            </a:r>
            <a:r>
              <a:rPr dirty="0"/>
              <a:t> </a:t>
            </a:r>
            <a:r>
              <a:rPr dirty="0" err="1"/>
              <a:t>benötigt</a:t>
            </a:r>
            <a:r>
              <a:rPr dirty="0"/>
              <a:t>. Was </a:t>
            </a:r>
            <a:r>
              <a:rPr dirty="0" err="1"/>
              <a:t>ist</a:t>
            </a:r>
            <a:r>
              <a:rPr dirty="0"/>
              <a:t> der </a:t>
            </a:r>
            <a:r>
              <a:rPr dirty="0" err="1"/>
              <a:t>Zweck</a:t>
            </a:r>
            <a:r>
              <a:rPr dirty="0"/>
              <a:t> und was </a:t>
            </a:r>
            <a:r>
              <a:rPr dirty="0" err="1"/>
              <a:t>hoffst</a:t>
            </a:r>
            <a:r>
              <a:rPr dirty="0"/>
              <a:t> du </a:t>
            </a:r>
            <a:r>
              <a:rPr dirty="0" err="1"/>
              <a:t>zu</a:t>
            </a:r>
            <a:r>
              <a:rPr dirty="0"/>
              <a:t> </a:t>
            </a:r>
            <a:r>
              <a:rPr dirty="0" err="1"/>
              <a:t>erreichen</a:t>
            </a:r>
            <a:r>
              <a:rPr dirty="0"/>
              <a:t>, </a:t>
            </a:r>
            <a:r>
              <a:rPr dirty="0" err="1"/>
              <a:t>z.B.</a:t>
            </a:r>
            <a:r>
              <a:rPr dirty="0"/>
              <a:t> </a:t>
            </a:r>
            <a:r>
              <a:rPr dirty="0" err="1"/>
              <a:t>Einblicke</a:t>
            </a:r>
            <a:r>
              <a:rPr dirty="0"/>
              <a:t>, </a:t>
            </a:r>
            <a:r>
              <a:rPr dirty="0" err="1"/>
              <a:t>Informationen</a:t>
            </a:r>
            <a:r>
              <a:rPr dirty="0"/>
              <a:t>?  </a:t>
            </a:r>
          </a:p>
          <a:p>
            <a:pPr marL="342900" indent="-342900">
              <a:buClr>
                <a:srgbClr val="C54A9A"/>
              </a:buClr>
              <a:buSzPct val="100000"/>
              <a:buFont typeface="Arial"/>
              <a:buChar char="•"/>
              <a:defRPr>
                <a:solidFill>
                  <a:srgbClr val="C54A9A"/>
                </a:solidFill>
              </a:defRPr>
            </a:pPr>
            <a:r>
              <a:rPr dirty="0" err="1"/>
              <a:t>Wer</a:t>
            </a:r>
            <a:r>
              <a:rPr dirty="0"/>
              <a:t> muss </a:t>
            </a:r>
            <a:r>
              <a:rPr dirty="0" err="1"/>
              <a:t>erforscht</a:t>
            </a:r>
            <a:r>
              <a:rPr dirty="0"/>
              <a:t> </a:t>
            </a:r>
            <a:r>
              <a:rPr dirty="0" err="1"/>
              <a:t>werden</a:t>
            </a:r>
            <a:r>
              <a:rPr dirty="0"/>
              <a:t> </a:t>
            </a:r>
            <a:r>
              <a:rPr dirty="0">
                <a:solidFill>
                  <a:srgbClr val="142D55"/>
                </a:solidFill>
              </a:rPr>
              <a:t>und </a:t>
            </a:r>
            <a:r>
              <a:rPr dirty="0" err="1">
                <a:solidFill>
                  <a:srgbClr val="142D55"/>
                </a:solidFill>
              </a:rPr>
              <a:t>wie</a:t>
            </a:r>
            <a:r>
              <a:rPr dirty="0">
                <a:solidFill>
                  <a:srgbClr val="142D55"/>
                </a:solidFill>
              </a:rPr>
              <a:t> </a:t>
            </a:r>
            <a:r>
              <a:rPr dirty="0" err="1">
                <a:solidFill>
                  <a:srgbClr val="142D55"/>
                </a:solidFill>
              </a:rPr>
              <a:t>viele</a:t>
            </a:r>
            <a:r>
              <a:rPr dirty="0">
                <a:solidFill>
                  <a:srgbClr val="142D55"/>
                </a:solidFill>
              </a:rPr>
              <a:t>?</a:t>
            </a:r>
          </a:p>
          <a:p>
            <a:pPr marL="342900" indent="-342900">
              <a:buClr>
                <a:srgbClr val="C54A9A"/>
              </a:buClr>
              <a:buSzPct val="100000"/>
              <a:buFont typeface="Arial"/>
              <a:buChar char="•"/>
              <a:defRPr>
                <a:solidFill>
                  <a:srgbClr val="C54A9A"/>
                </a:solidFill>
              </a:defRPr>
            </a:pPr>
            <a:r>
              <a:rPr dirty="0"/>
              <a:t>Wie </a:t>
            </a:r>
            <a:r>
              <a:rPr dirty="0" err="1"/>
              <a:t>lange</a:t>
            </a:r>
            <a:r>
              <a:rPr dirty="0"/>
              <a:t> </a:t>
            </a:r>
            <a:r>
              <a:rPr dirty="0">
                <a:solidFill>
                  <a:srgbClr val="142D55"/>
                </a:solidFill>
              </a:rPr>
              <a:t>hast du Zeit? </a:t>
            </a:r>
          </a:p>
        </p:txBody>
      </p:sp>
      <p:grpSp>
        <p:nvGrpSpPr>
          <p:cNvPr id="877" name="Google Shape;664;p39"/>
          <p:cNvGrpSpPr/>
          <p:nvPr/>
        </p:nvGrpSpPr>
        <p:grpSpPr>
          <a:xfrm>
            <a:off x="145064" y="993608"/>
            <a:ext cx="862937" cy="859492"/>
            <a:chOff x="46" y="46"/>
            <a:chExt cx="862936" cy="859490"/>
          </a:xfrm>
        </p:grpSpPr>
        <p:sp>
          <p:nvSpPr>
            <p:cNvPr id="871" name="Google Shape;665;p39"/>
            <p:cNvSpPr/>
            <p:nvPr/>
          </p:nvSpPr>
          <p:spPr>
            <a:xfrm>
              <a:off x="46" y="46"/>
              <a:ext cx="862937" cy="8594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238" y="28"/>
                  </a:lnTo>
                  <a:lnTo>
                    <a:pt x="9703" y="57"/>
                  </a:lnTo>
                  <a:lnTo>
                    <a:pt x="9168" y="141"/>
                  </a:lnTo>
                  <a:lnTo>
                    <a:pt x="8635" y="225"/>
                  </a:lnTo>
                  <a:lnTo>
                    <a:pt x="8100" y="337"/>
                  </a:lnTo>
                  <a:lnTo>
                    <a:pt x="7594" y="506"/>
                  </a:lnTo>
                  <a:lnTo>
                    <a:pt x="7087" y="674"/>
                  </a:lnTo>
                  <a:lnTo>
                    <a:pt x="6609" y="844"/>
                  </a:lnTo>
                  <a:lnTo>
                    <a:pt x="6131" y="1068"/>
                  </a:lnTo>
                  <a:lnTo>
                    <a:pt x="5653" y="1322"/>
                  </a:lnTo>
                  <a:lnTo>
                    <a:pt x="5203" y="1575"/>
                  </a:lnTo>
                  <a:lnTo>
                    <a:pt x="4753" y="1856"/>
                  </a:lnTo>
                  <a:lnTo>
                    <a:pt x="4331" y="2165"/>
                  </a:lnTo>
                  <a:lnTo>
                    <a:pt x="3937" y="2475"/>
                  </a:lnTo>
                  <a:lnTo>
                    <a:pt x="3543" y="2812"/>
                  </a:lnTo>
                  <a:lnTo>
                    <a:pt x="3178" y="3178"/>
                  </a:lnTo>
                  <a:lnTo>
                    <a:pt x="2812" y="3544"/>
                  </a:lnTo>
                  <a:lnTo>
                    <a:pt x="2475" y="3938"/>
                  </a:lnTo>
                  <a:lnTo>
                    <a:pt x="2165" y="4332"/>
                  </a:lnTo>
                  <a:lnTo>
                    <a:pt x="1856" y="4753"/>
                  </a:lnTo>
                  <a:lnTo>
                    <a:pt x="1575" y="5203"/>
                  </a:lnTo>
                  <a:lnTo>
                    <a:pt x="1321" y="5653"/>
                  </a:lnTo>
                  <a:lnTo>
                    <a:pt x="1068" y="6131"/>
                  </a:lnTo>
                  <a:lnTo>
                    <a:pt x="843" y="6609"/>
                  </a:lnTo>
                  <a:lnTo>
                    <a:pt x="674" y="7087"/>
                  </a:lnTo>
                  <a:lnTo>
                    <a:pt x="506" y="7594"/>
                  </a:lnTo>
                  <a:lnTo>
                    <a:pt x="337" y="8100"/>
                  </a:lnTo>
                  <a:lnTo>
                    <a:pt x="225" y="8634"/>
                  </a:lnTo>
                  <a:lnTo>
                    <a:pt x="141" y="9169"/>
                  </a:lnTo>
                  <a:lnTo>
                    <a:pt x="55" y="9702"/>
                  </a:lnTo>
                  <a:lnTo>
                    <a:pt x="28" y="10237"/>
                  </a:lnTo>
                  <a:lnTo>
                    <a:pt x="0" y="10799"/>
                  </a:lnTo>
                  <a:lnTo>
                    <a:pt x="28" y="11362"/>
                  </a:lnTo>
                  <a:lnTo>
                    <a:pt x="55" y="11896"/>
                  </a:lnTo>
                  <a:lnTo>
                    <a:pt x="141" y="12431"/>
                  </a:lnTo>
                  <a:lnTo>
                    <a:pt x="225" y="12966"/>
                  </a:lnTo>
                  <a:lnTo>
                    <a:pt x="337" y="13499"/>
                  </a:lnTo>
                  <a:lnTo>
                    <a:pt x="506" y="14006"/>
                  </a:lnTo>
                  <a:lnTo>
                    <a:pt x="674" y="14512"/>
                  </a:lnTo>
                  <a:lnTo>
                    <a:pt x="843" y="14990"/>
                  </a:lnTo>
                  <a:lnTo>
                    <a:pt x="1068" y="15468"/>
                  </a:lnTo>
                  <a:lnTo>
                    <a:pt x="1321" y="15946"/>
                  </a:lnTo>
                  <a:lnTo>
                    <a:pt x="1575" y="16397"/>
                  </a:lnTo>
                  <a:lnTo>
                    <a:pt x="1856" y="16847"/>
                  </a:lnTo>
                  <a:lnTo>
                    <a:pt x="2165" y="17268"/>
                  </a:lnTo>
                  <a:lnTo>
                    <a:pt x="2475" y="17662"/>
                  </a:lnTo>
                  <a:lnTo>
                    <a:pt x="2812" y="18056"/>
                  </a:lnTo>
                  <a:lnTo>
                    <a:pt x="3178" y="18421"/>
                  </a:lnTo>
                  <a:lnTo>
                    <a:pt x="3543" y="18787"/>
                  </a:lnTo>
                  <a:lnTo>
                    <a:pt x="3937" y="19124"/>
                  </a:lnTo>
                  <a:lnTo>
                    <a:pt x="4331" y="19434"/>
                  </a:lnTo>
                  <a:lnTo>
                    <a:pt x="4753" y="19743"/>
                  </a:lnTo>
                  <a:lnTo>
                    <a:pt x="5203" y="20025"/>
                  </a:lnTo>
                  <a:lnTo>
                    <a:pt x="5653" y="20278"/>
                  </a:lnTo>
                  <a:lnTo>
                    <a:pt x="6131" y="20531"/>
                  </a:lnTo>
                  <a:lnTo>
                    <a:pt x="6609" y="20756"/>
                  </a:lnTo>
                  <a:lnTo>
                    <a:pt x="7087" y="20924"/>
                  </a:lnTo>
                  <a:lnTo>
                    <a:pt x="7594" y="21093"/>
                  </a:lnTo>
                  <a:lnTo>
                    <a:pt x="8100" y="21262"/>
                  </a:lnTo>
                  <a:lnTo>
                    <a:pt x="8635" y="21375"/>
                  </a:lnTo>
                  <a:lnTo>
                    <a:pt x="9168" y="21459"/>
                  </a:lnTo>
                  <a:lnTo>
                    <a:pt x="9703" y="21543"/>
                  </a:lnTo>
                  <a:lnTo>
                    <a:pt x="10238" y="21571"/>
                  </a:lnTo>
                  <a:lnTo>
                    <a:pt x="10800" y="21600"/>
                  </a:lnTo>
                  <a:lnTo>
                    <a:pt x="11362" y="21571"/>
                  </a:lnTo>
                  <a:lnTo>
                    <a:pt x="11897" y="21543"/>
                  </a:lnTo>
                  <a:lnTo>
                    <a:pt x="12432" y="21459"/>
                  </a:lnTo>
                  <a:lnTo>
                    <a:pt x="12965" y="21375"/>
                  </a:lnTo>
                  <a:lnTo>
                    <a:pt x="13500" y="21262"/>
                  </a:lnTo>
                  <a:lnTo>
                    <a:pt x="14007" y="21093"/>
                  </a:lnTo>
                  <a:lnTo>
                    <a:pt x="14513" y="20924"/>
                  </a:lnTo>
                  <a:lnTo>
                    <a:pt x="14991" y="20756"/>
                  </a:lnTo>
                  <a:lnTo>
                    <a:pt x="15469" y="20531"/>
                  </a:lnTo>
                  <a:lnTo>
                    <a:pt x="15947" y="20278"/>
                  </a:lnTo>
                  <a:lnTo>
                    <a:pt x="16397" y="20025"/>
                  </a:lnTo>
                  <a:lnTo>
                    <a:pt x="16847" y="19743"/>
                  </a:lnTo>
                  <a:lnTo>
                    <a:pt x="17269" y="19434"/>
                  </a:lnTo>
                  <a:lnTo>
                    <a:pt x="17663" y="19124"/>
                  </a:lnTo>
                  <a:lnTo>
                    <a:pt x="18057" y="18787"/>
                  </a:lnTo>
                  <a:lnTo>
                    <a:pt x="18422" y="18421"/>
                  </a:lnTo>
                  <a:lnTo>
                    <a:pt x="18788" y="18056"/>
                  </a:lnTo>
                  <a:lnTo>
                    <a:pt x="19125" y="17662"/>
                  </a:lnTo>
                  <a:lnTo>
                    <a:pt x="19435" y="17268"/>
                  </a:lnTo>
                  <a:lnTo>
                    <a:pt x="19744" y="16847"/>
                  </a:lnTo>
                  <a:lnTo>
                    <a:pt x="20025" y="16397"/>
                  </a:lnTo>
                  <a:lnTo>
                    <a:pt x="20279" y="15946"/>
                  </a:lnTo>
                  <a:lnTo>
                    <a:pt x="20532" y="15468"/>
                  </a:lnTo>
                  <a:lnTo>
                    <a:pt x="20757" y="14990"/>
                  </a:lnTo>
                  <a:lnTo>
                    <a:pt x="20926" y="14512"/>
                  </a:lnTo>
                  <a:lnTo>
                    <a:pt x="21094" y="14006"/>
                  </a:lnTo>
                  <a:lnTo>
                    <a:pt x="21263" y="13499"/>
                  </a:lnTo>
                  <a:lnTo>
                    <a:pt x="21376" y="12966"/>
                  </a:lnTo>
                  <a:lnTo>
                    <a:pt x="21545" y="11896"/>
                  </a:lnTo>
                  <a:lnTo>
                    <a:pt x="21572" y="11362"/>
                  </a:lnTo>
                  <a:lnTo>
                    <a:pt x="21600" y="10799"/>
                  </a:lnTo>
                  <a:lnTo>
                    <a:pt x="21572" y="10237"/>
                  </a:lnTo>
                  <a:lnTo>
                    <a:pt x="21545" y="9702"/>
                  </a:lnTo>
                  <a:lnTo>
                    <a:pt x="21460" y="9169"/>
                  </a:lnTo>
                  <a:lnTo>
                    <a:pt x="21376" y="8634"/>
                  </a:lnTo>
                  <a:lnTo>
                    <a:pt x="21263" y="8100"/>
                  </a:lnTo>
                  <a:lnTo>
                    <a:pt x="21094" y="7594"/>
                  </a:lnTo>
                  <a:lnTo>
                    <a:pt x="20926" y="7087"/>
                  </a:lnTo>
                  <a:lnTo>
                    <a:pt x="20757" y="6609"/>
                  </a:lnTo>
                  <a:lnTo>
                    <a:pt x="20532" y="6131"/>
                  </a:lnTo>
                  <a:lnTo>
                    <a:pt x="20279" y="5653"/>
                  </a:lnTo>
                  <a:lnTo>
                    <a:pt x="20025" y="5203"/>
                  </a:lnTo>
                  <a:lnTo>
                    <a:pt x="19744" y="4753"/>
                  </a:lnTo>
                  <a:lnTo>
                    <a:pt x="19435" y="4332"/>
                  </a:lnTo>
                  <a:lnTo>
                    <a:pt x="19125" y="3938"/>
                  </a:lnTo>
                  <a:lnTo>
                    <a:pt x="18788" y="3544"/>
                  </a:lnTo>
                  <a:lnTo>
                    <a:pt x="18422" y="3178"/>
                  </a:lnTo>
                  <a:lnTo>
                    <a:pt x="18057" y="2812"/>
                  </a:lnTo>
                  <a:lnTo>
                    <a:pt x="17663" y="2475"/>
                  </a:lnTo>
                  <a:lnTo>
                    <a:pt x="17269" y="2165"/>
                  </a:lnTo>
                  <a:lnTo>
                    <a:pt x="16847" y="1856"/>
                  </a:lnTo>
                  <a:lnTo>
                    <a:pt x="16397" y="1575"/>
                  </a:lnTo>
                  <a:lnTo>
                    <a:pt x="15947" y="1322"/>
                  </a:lnTo>
                  <a:lnTo>
                    <a:pt x="15469" y="1068"/>
                  </a:lnTo>
                  <a:lnTo>
                    <a:pt x="14991" y="844"/>
                  </a:lnTo>
                  <a:lnTo>
                    <a:pt x="14513" y="674"/>
                  </a:lnTo>
                  <a:lnTo>
                    <a:pt x="14007" y="506"/>
                  </a:lnTo>
                  <a:lnTo>
                    <a:pt x="13500" y="337"/>
                  </a:lnTo>
                  <a:lnTo>
                    <a:pt x="12965" y="225"/>
                  </a:lnTo>
                  <a:lnTo>
                    <a:pt x="12432" y="141"/>
                  </a:lnTo>
                  <a:lnTo>
                    <a:pt x="11897" y="57"/>
                  </a:lnTo>
                  <a:lnTo>
                    <a:pt x="11362" y="28"/>
                  </a:lnTo>
                  <a:lnTo>
                    <a:pt x="1080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72" name="Google Shape;666;p39"/>
            <p:cNvSpPr/>
            <p:nvPr/>
          </p:nvSpPr>
          <p:spPr>
            <a:xfrm>
              <a:off x="500073" y="218261"/>
              <a:ext cx="35941" cy="34693"/>
            </a:xfrm>
            <a:custGeom>
              <a:avLst/>
              <a:gdLst/>
              <a:ahLst/>
              <a:cxnLst>
                <a:cxn ang="0">
                  <a:pos x="wd2" y="hd2"/>
                </a:cxn>
                <a:cxn ang="5400000">
                  <a:pos x="wd2" y="hd2"/>
                </a:cxn>
                <a:cxn ang="10800000">
                  <a:pos x="wd2" y="hd2"/>
                </a:cxn>
                <a:cxn ang="16200000">
                  <a:pos x="wd2" y="hd2"/>
                </a:cxn>
              </a:cxnLst>
              <a:rect l="0" t="0" r="r" b="b"/>
              <a:pathLst>
                <a:path w="21600" h="21600" extrusionOk="0">
                  <a:moveTo>
                    <a:pt x="16193" y="0"/>
                  </a:moveTo>
                  <a:lnTo>
                    <a:pt x="18217" y="687"/>
                  </a:lnTo>
                  <a:lnTo>
                    <a:pt x="19576" y="1402"/>
                  </a:lnTo>
                  <a:lnTo>
                    <a:pt x="20935" y="3490"/>
                  </a:lnTo>
                  <a:lnTo>
                    <a:pt x="21600" y="5579"/>
                  </a:lnTo>
                  <a:lnTo>
                    <a:pt x="20935" y="7667"/>
                  </a:lnTo>
                  <a:lnTo>
                    <a:pt x="19576" y="11158"/>
                  </a:lnTo>
                  <a:lnTo>
                    <a:pt x="18217" y="13933"/>
                  </a:lnTo>
                  <a:lnTo>
                    <a:pt x="16193" y="16021"/>
                  </a:lnTo>
                  <a:lnTo>
                    <a:pt x="13503" y="18110"/>
                  </a:lnTo>
                  <a:lnTo>
                    <a:pt x="10786" y="20198"/>
                  </a:lnTo>
                  <a:lnTo>
                    <a:pt x="8097" y="21600"/>
                  </a:lnTo>
                  <a:lnTo>
                    <a:pt x="3355" y="21600"/>
                  </a:lnTo>
                  <a:lnTo>
                    <a:pt x="2024" y="20198"/>
                  </a:lnTo>
                  <a:lnTo>
                    <a:pt x="665" y="18110"/>
                  </a:lnTo>
                  <a:lnTo>
                    <a:pt x="0" y="16021"/>
                  </a:lnTo>
                  <a:lnTo>
                    <a:pt x="665" y="13933"/>
                  </a:lnTo>
                  <a:lnTo>
                    <a:pt x="2024" y="11158"/>
                  </a:lnTo>
                  <a:lnTo>
                    <a:pt x="3355" y="7667"/>
                  </a:lnTo>
                  <a:lnTo>
                    <a:pt x="5407" y="5579"/>
                  </a:lnTo>
                  <a:lnTo>
                    <a:pt x="10786" y="1402"/>
                  </a:lnTo>
                  <a:lnTo>
                    <a:pt x="13503" y="687"/>
                  </a:lnTo>
                  <a:lnTo>
                    <a:pt x="16193"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73" name="Google Shape;667;p39"/>
            <p:cNvSpPr/>
            <p:nvPr/>
          </p:nvSpPr>
          <p:spPr>
            <a:xfrm>
              <a:off x="4521" y="113082"/>
              <a:ext cx="328124" cy="645734"/>
            </a:xfrm>
            <a:custGeom>
              <a:avLst/>
              <a:gdLst/>
              <a:ahLst/>
              <a:cxnLst>
                <a:cxn ang="0">
                  <a:pos x="wd2" y="hd2"/>
                </a:cxn>
                <a:cxn ang="5400000">
                  <a:pos x="wd2" y="hd2"/>
                </a:cxn>
                <a:cxn ang="10800000">
                  <a:pos x="wd2" y="hd2"/>
                </a:cxn>
                <a:cxn ang="16200000">
                  <a:pos x="wd2" y="hd2"/>
                </a:cxn>
              </a:cxnLst>
              <a:rect l="0" t="0" r="r" b="b"/>
              <a:pathLst>
                <a:path w="21600" h="21600" extrusionOk="0">
                  <a:moveTo>
                    <a:pt x="7842" y="1197"/>
                  </a:moveTo>
                  <a:lnTo>
                    <a:pt x="9099" y="1197"/>
                  </a:lnTo>
                  <a:lnTo>
                    <a:pt x="9764" y="1273"/>
                  </a:lnTo>
                  <a:lnTo>
                    <a:pt x="10284" y="1348"/>
                  </a:lnTo>
                  <a:lnTo>
                    <a:pt x="10651" y="1460"/>
                  </a:lnTo>
                  <a:lnTo>
                    <a:pt x="10949" y="1572"/>
                  </a:lnTo>
                  <a:lnTo>
                    <a:pt x="11243" y="1609"/>
                  </a:lnTo>
                  <a:lnTo>
                    <a:pt x="11541" y="1572"/>
                  </a:lnTo>
                  <a:lnTo>
                    <a:pt x="11836" y="1460"/>
                  </a:lnTo>
                  <a:lnTo>
                    <a:pt x="12057" y="1348"/>
                  </a:lnTo>
                  <a:lnTo>
                    <a:pt x="12428" y="1273"/>
                  </a:lnTo>
                  <a:lnTo>
                    <a:pt x="12722" y="1197"/>
                  </a:lnTo>
                  <a:lnTo>
                    <a:pt x="12944" y="1197"/>
                  </a:lnTo>
                  <a:lnTo>
                    <a:pt x="13315" y="1122"/>
                  </a:lnTo>
                  <a:lnTo>
                    <a:pt x="13685" y="1010"/>
                  </a:lnTo>
                  <a:lnTo>
                    <a:pt x="14202" y="824"/>
                  </a:lnTo>
                  <a:lnTo>
                    <a:pt x="14721" y="598"/>
                  </a:lnTo>
                  <a:lnTo>
                    <a:pt x="15313" y="374"/>
                  </a:lnTo>
                  <a:lnTo>
                    <a:pt x="16051" y="188"/>
                  </a:lnTo>
                  <a:lnTo>
                    <a:pt x="16792" y="74"/>
                  </a:lnTo>
                  <a:lnTo>
                    <a:pt x="17606" y="0"/>
                  </a:lnTo>
                  <a:lnTo>
                    <a:pt x="17901" y="37"/>
                  </a:lnTo>
                  <a:lnTo>
                    <a:pt x="18198" y="74"/>
                  </a:lnTo>
                  <a:lnTo>
                    <a:pt x="18344" y="112"/>
                  </a:lnTo>
                  <a:lnTo>
                    <a:pt x="18493" y="188"/>
                  </a:lnTo>
                  <a:lnTo>
                    <a:pt x="18493" y="374"/>
                  </a:lnTo>
                  <a:lnTo>
                    <a:pt x="18344" y="486"/>
                  </a:lnTo>
                  <a:lnTo>
                    <a:pt x="18198" y="598"/>
                  </a:lnTo>
                  <a:lnTo>
                    <a:pt x="17752" y="861"/>
                  </a:lnTo>
                  <a:lnTo>
                    <a:pt x="17530" y="1085"/>
                  </a:lnTo>
                  <a:lnTo>
                    <a:pt x="17457" y="1310"/>
                  </a:lnTo>
                  <a:lnTo>
                    <a:pt x="17530" y="1422"/>
                  </a:lnTo>
                  <a:lnTo>
                    <a:pt x="17606" y="1460"/>
                  </a:lnTo>
                  <a:lnTo>
                    <a:pt x="17828" y="1609"/>
                  </a:lnTo>
                  <a:lnTo>
                    <a:pt x="17974" y="1758"/>
                  </a:lnTo>
                  <a:lnTo>
                    <a:pt x="18122" y="1909"/>
                  </a:lnTo>
                  <a:lnTo>
                    <a:pt x="18198" y="2058"/>
                  </a:lnTo>
                  <a:lnTo>
                    <a:pt x="18122" y="2209"/>
                  </a:lnTo>
                  <a:lnTo>
                    <a:pt x="17974" y="2358"/>
                  </a:lnTo>
                  <a:lnTo>
                    <a:pt x="17828" y="2508"/>
                  </a:lnTo>
                  <a:lnTo>
                    <a:pt x="17606" y="2658"/>
                  </a:lnTo>
                  <a:lnTo>
                    <a:pt x="17457" y="2694"/>
                  </a:lnTo>
                  <a:lnTo>
                    <a:pt x="16865" y="2694"/>
                  </a:lnTo>
                  <a:lnTo>
                    <a:pt x="16349" y="2545"/>
                  </a:lnTo>
                  <a:lnTo>
                    <a:pt x="15829" y="2358"/>
                  </a:lnTo>
                  <a:lnTo>
                    <a:pt x="15386" y="2133"/>
                  </a:lnTo>
                  <a:lnTo>
                    <a:pt x="14870" y="2021"/>
                  </a:lnTo>
                  <a:lnTo>
                    <a:pt x="14423" y="1984"/>
                  </a:lnTo>
                  <a:lnTo>
                    <a:pt x="14278" y="2021"/>
                  </a:lnTo>
                  <a:lnTo>
                    <a:pt x="14129" y="2058"/>
                  </a:lnTo>
                  <a:lnTo>
                    <a:pt x="13834" y="2170"/>
                  </a:lnTo>
                  <a:lnTo>
                    <a:pt x="13536" y="2283"/>
                  </a:lnTo>
                  <a:lnTo>
                    <a:pt x="13242" y="2321"/>
                  </a:lnTo>
                  <a:lnTo>
                    <a:pt x="12944" y="2358"/>
                  </a:lnTo>
                  <a:lnTo>
                    <a:pt x="12501" y="2395"/>
                  </a:lnTo>
                  <a:lnTo>
                    <a:pt x="12279" y="2433"/>
                  </a:lnTo>
                  <a:lnTo>
                    <a:pt x="12130" y="2508"/>
                  </a:lnTo>
                  <a:lnTo>
                    <a:pt x="11984" y="2545"/>
                  </a:lnTo>
                  <a:lnTo>
                    <a:pt x="11763" y="2582"/>
                  </a:lnTo>
                  <a:lnTo>
                    <a:pt x="11243" y="2658"/>
                  </a:lnTo>
                  <a:lnTo>
                    <a:pt x="10949" y="2658"/>
                  </a:lnTo>
                  <a:lnTo>
                    <a:pt x="10651" y="2733"/>
                  </a:lnTo>
                  <a:lnTo>
                    <a:pt x="10357" y="2807"/>
                  </a:lnTo>
                  <a:lnTo>
                    <a:pt x="10059" y="2919"/>
                  </a:lnTo>
                  <a:lnTo>
                    <a:pt x="9986" y="2994"/>
                  </a:lnTo>
                  <a:lnTo>
                    <a:pt x="9986" y="3294"/>
                  </a:lnTo>
                  <a:lnTo>
                    <a:pt x="10284" y="3555"/>
                  </a:lnTo>
                  <a:lnTo>
                    <a:pt x="10651" y="3818"/>
                  </a:lnTo>
                  <a:lnTo>
                    <a:pt x="10949" y="3930"/>
                  </a:lnTo>
                  <a:lnTo>
                    <a:pt x="11243" y="3967"/>
                  </a:lnTo>
                  <a:lnTo>
                    <a:pt x="11541" y="4006"/>
                  </a:lnTo>
                  <a:lnTo>
                    <a:pt x="11909" y="4006"/>
                  </a:lnTo>
                  <a:lnTo>
                    <a:pt x="12279" y="3967"/>
                  </a:lnTo>
                  <a:lnTo>
                    <a:pt x="12577" y="3893"/>
                  </a:lnTo>
                  <a:lnTo>
                    <a:pt x="12944" y="3781"/>
                  </a:lnTo>
                  <a:lnTo>
                    <a:pt x="13242" y="3669"/>
                  </a:lnTo>
                  <a:lnTo>
                    <a:pt x="13834" y="3369"/>
                  </a:lnTo>
                  <a:lnTo>
                    <a:pt x="14423" y="3145"/>
                  </a:lnTo>
                  <a:lnTo>
                    <a:pt x="14943" y="2994"/>
                  </a:lnTo>
                  <a:lnTo>
                    <a:pt x="15313" y="2919"/>
                  </a:lnTo>
                  <a:lnTo>
                    <a:pt x="15535" y="2957"/>
                  </a:lnTo>
                  <a:lnTo>
                    <a:pt x="15681" y="3033"/>
                  </a:lnTo>
                  <a:lnTo>
                    <a:pt x="15829" y="3106"/>
                  </a:lnTo>
                  <a:lnTo>
                    <a:pt x="15829" y="3219"/>
                  </a:lnTo>
                  <a:lnTo>
                    <a:pt x="15902" y="3331"/>
                  </a:lnTo>
                  <a:lnTo>
                    <a:pt x="16051" y="3443"/>
                  </a:lnTo>
                  <a:lnTo>
                    <a:pt x="16200" y="3481"/>
                  </a:lnTo>
                  <a:lnTo>
                    <a:pt x="16422" y="3518"/>
                  </a:lnTo>
                  <a:lnTo>
                    <a:pt x="16716" y="3555"/>
                  </a:lnTo>
                  <a:lnTo>
                    <a:pt x="17014" y="3594"/>
                  </a:lnTo>
                  <a:lnTo>
                    <a:pt x="17309" y="3706"/>
                  </a:lnTo>
                  <a:lnTo>
                    <a:pt x="17606" y="3818"/>
                  </a:lnTo>
                  <a:lnTo>
                    <a:pt x="17752" y="3930"/>
                  </a:lnTo>
                  <a:lnTo>
                    <a:pt x="17828" y="4118"/>
                  </a:lnTo>
                  <a:lnTo>
                    <a:pt x="17752" y="4267"/>
                  </a:lnTo>
                  <a:lnTo>
                    <a:pt x="17606" y="4379"/>
                  </a:lnTo>
                  <a:lnTo>
                    <a:pt x="17309" y="4491"/>
                  </a:lnTo>
                  <a:lnTo>
                    <a:pt x="17014" y="4603"/>
                  </a:lnTo>
                  <a:lnTo>
                    <a:pt x="16716" y="4679"/>
                  </a:lnTo>
                  <a:lnTo>
                    <a:pt x="16422" y="4679"/>
                  </a:lnTo>
                  <a:lnTo>
                    <a:pt x="16127" y="4716"/>
                  </a:lnTo>
                  <a:lnTo>
                    <a:pt x="15681" y="4866"/>
                  </a:lnTo>
                  <a:lnTo>
                    <a:pt x="15164" y="5054"/>
                  </a:lnTo>
                  <a:lnTo>
                    <a:pt x="14721" y="5278"/>
                  </a:lnTo>
                  <a:lnTo>
                    <a:pt x="14202" y="5503"/>
                  </a:lnTo>
                  <a:lnTo>
                    <a:pt x="13685" y="5690"/>
                  </a:lnTo>
                  <a:lnTo>
                    <a:pt x="13315" y="5802"/>
                  </a:lnTo>
                  <a:lnTo>
                    <a:pt x="12944" y="5839"/>
                  </a:lnTo>
                  <a:lnTo>
                    <a:pt x="12577" y="5915"/>
                  </a:lnTo>
                  <a:lnTo>
                    <a:pt x="12057" y="6102"/>
                  </a:lnTo>
                  <a:lnTo>
                    <a:pt x="11316" y="6400"/>
                  </a:lnTo>
                  <a:lnTo>
                    <a:pt x="10578" y="6775"/>
                  </a:lnTo>
                  <a:lnTo>
                    <a:pt x="9543" y="7299"/>
                  </a:lnTo>
                  <a:lnTo>
                    <a:pt x="9172" y="7448"/>
                  </a:lnTo>
                  <a:lnTo>
                    <a:pt x="8729" y="7636"/>
                  </a:lnTo>
                  <a:lnTo>
                    <a:pt x="7766" y="7936"/>
                  </a:lnTo>
                  <a:lnTo>
                    <a:pt x="6879" y="8123"/>
                  </a:lnTo>
                  <a:lnTo>
                    <a:pt x="6436" y="8160"/>
                  </a:lnTo>
                  <a:lnTo>
                    <a:pt x="6065" y="8199"/>
                  </a:lnTo>
                  <a:lnTo>
                    <a:pt x="5327" y="8199"/>
                  </a:lnTo>
                  <a:lnTo>
                    <a:pt x="4662" y="8272"/>
                  </a:lnTo>
                  <a:lnTo>
                    <a:pt x="4143" y="8385"/>
                  </a:lnTo>
                  <a:lnTo>
                    <a:pt x="3772" y="8497"/>
                  </a:lnTo>
                  <a:lnTo>
                    <a:pt x="3550" y="8609"/>
                  </a:lnTo>
                  <a:lnTo>
                    <a:pt x="3329" y="8760"/>
                  </a:lnTo>
                  <a:lnTo>
                    <a:pt x="3180" y="8909"/>
                  </a:lnTo>
                  <a:lnTo>
                    <a:pt x="3180" y="9208"/>
                  </a:lnTo>
                  <a:lnTo>
                    <a:pt x="3329" y="9359"/>
                  </a:lnTo>
                  <a:lnTo>
                    <a:pt x="3772" y="9657"/>
                  </a:lnTo>
                  <a:lnTo>
                    <a:pt x="3994" y="9769"/>
                  </a:lnTo>
                  <a:lnTo>
                    <a:pt x="4291" y="9845"/>
                  </a:lnTo>
                  <a:lnTo>
                    <a:pt x="4662" y="9920"/>
                  </a:lnTo>
                  <a:lnTo>
                    <a:pt x="4884" y="9920"/>
                  </a:lnTo>
                  <a:lnTo>
                    <a:pt x="5251" y="9995"/>
                  </a:lnTo>
                  <a:lnTo>
                    <a:pt x="5698" y="10144"/>
                  </a:lnTo>
                  <a:lnTo>
                    <a:pt x="6287" y="10369"/>
                  </a:lnTo>
                  <a:lnTo>
                    <a:pt x="6955" y="10669"/>
                  </a:lnTo>
                  <a:lnTo>
                    <a:pt x="7544" y="10968"/>
                  </a:lnTo>
                  <a:lnTo>
                    <a:pt x="8136" y="11193"/>
                  </a:lnTo>
                  <a:lnTo>
                    <a:pt x="8580" y="11342"/>
                  </a:lnTo>
                  <a:lnTo>
                    <a:pt x="8950" y="11380"/>
                  </a:lnTo>
                  <a:lnTo>
                    <a:pt x="9394" y="11342"/>
                  </a:lnTo>
                  <a:lnTo>
                    <a:pt x="9837" y="11268"/>
                  </a:lnTo>
                  <a:lnTo>
                    <a:pt x="9986" y="11193"/>
                  </a:lnTo>
                  <a:lnTo>
                    <a:pt x="10357" y="11156"/>
                  </a:lnTo>
                  <a:lnTo>
                    <a:pt x="10800" y="11117"/>
                  </a:lnTo>
                  <a:lnTo>
                    <a:pt x="11763" y="11117"/>
                  </a:lnTo>
                  <a:lnTo>
                    <a:pt x="12650" y="11268"/>
                  </a:lnTo>
                  <a:lnTo>
                    <a:pt x="12944" y="11417"/>
                  </a:lnTo>
                  <a:lnTo>
                    <a:pt x="13242" y="11529"/>
                  </a:lnTo>
                  <a:lnTo>
                    <a:pt x="13536" y="11605"/>
                  </a:lnTo>
                  <a:lnTo>
                    <a:pt x="13834" y="11680"/>
                  </a:lnTo>
                  <a:lnTo>
                    <a:pt x="14129" y="11680"/>
                  </a:lnTo>
                  <a:lnTo>
                    <a:pt x="14423" y="11754"/>
                  </a:lnTo>
                  <a:lnTo>
                    <a:pt x="14870" y="11866"/>
                  </a:lnTo>
                  <a:lnTo>
                    <a:pt x="15386" y="12053"/>
                  </a:lnTo>
                  <a:lnTo>
                    <a:pt x="15829" y="12278"/>
                  </a:lnTo>
                  <a:lnTo>
                    <a:pt x="16349" y="12502"/>
                  </a:lnTo>
                  <a:lnTo>
                    <a:pt x="16865" y="12690"/>
                  </a:lnTo>
                  <a:lnTo>
                    <a:pt x="17309" y="12802"/>
                  </a:lnTo>
                  <a:lnTo>
                    <a:pt x="17606" y="12840"/>
                  </a:lnTo>
                  <a:lnTo>
                    <a:pt x="17828" y="12877"/>
                  </a:lnTo>
                  <a:lnTo>
                    <a:pt x="18198" y="12953"/>
                  </a:lnTo>
                  <a:lnTo>
                    <a:pt x="18493" y="13026"/>
                  </a:lnTo>
                  <a:lnTo>
                    <a:pt x="18715" y="13139"/>
                  </a:lnTo>
                  <a:lnTo>
                    <a:pt x="19009" y="13251"/>
                  </a:lnTo>
                  <a:lnTo>
                    <a:pt x="19307" y="13363"/>
                  </a:lnTo>
                  <a:lnTo>
                    <a:pt x="19602" y="13401"/>
                  </a:lnTo>
                  <a:lnTo>
                    <a:pt x="19899" y="13438"/>
                  </a:lnTo>
                  <a:lnTo>
                    <a:pt x="20194" y="13477"/>
                  </a:lnTo>
                  <a:lnTo>
                    <a:pt x="20491" y="13514"/>
                  </a:lnTo>
                  <a:lnTo>
                    <a:pt x="21081" y="13738"/>
                  </a:lnTo>
                  <a:lnTo>
                    <a:pt x="21302" y="13887"/>
                  </a:lnTo>
                  <a:lnTo>
                    <a:pt x="21451" y="14038"/>
                  </a:lnTo>
                  <a:lnTo>
                    <a:pt x="21600" y="14187"/>
                  </a:lnTo>
                  <a:lnTo>
                    <a:pt x="21600" y="14450"/>
                  </a:lnTo>
                  <a:lnTo>
                    <a:pt x="21451" y="14599"/>
                  </a:lnTo>
                  <a:lnTo>
                    <a:pt x="21302" y="14749"/>
                  </a:lnTo>
                  <a:lnTo>
                    <a:pt x="20859" y="15048"/>
                  </a:lnTo>
                  <a:lnTo>
                    <a:pt x="20637" y="15198"/>
                  </a:lnTo>
                  <a:lnTo>
                    <a:pt x="20491" y="15347"/>
                  </a:lnTo>
                  <a:lnTo>
                    <a:pt x="20491" y="15498"/>
                  </a:lnTo>
                  <a:lnTo>
                    <a:pt x="20416" y="15647"/>
                  </a:lnTo>
                  <a:lnTo>
                    <a:pt x="20121" y="15871"/>
                  </a:lnTo>
                  <a:lnTo>
                    <a:pt x="19750" y="16096"/>
                  </a:lnTo>
                  <a:lnTo>
                    <a:pt x="19307" y="16359"/>
                  </a:lnTo>
                  <a:lnTo>
                    <a:pt x="18864" y="16620"/>
                  </a:lnTo>
                  <a:lnTo>
                    <a:pt x="18493" y="16846"/>
                  </a:lnTo>
                  <a:lnTo>
                    <a:pt x="18271" y="17070"/>
                  </a:lnTo>
                  <a:lnTo>
                    <a:pt x="18198" y="17219"/>
                  </a:lnTo>
                  <a:lnTo>
                    <a:pt x="18050" y="17407"/>
                  </a:lnTo>
                  <a:lnTo>
                    <a:pt x="17828" y="17631"/>
                  </a:lnTo>
                  <a:lnTo>
                    <a:pt x="17457" y="17856"/>
                  </a:lnTo>
                  <a:lnTo>
                    <a:pt x="17014" y="18119"/>
                  </a:lnTo>
                  <a:lnTo>
                    <a:pt x="16571" y="18343"/>
                  </a:lnTo>
                  <a:lnTo>
                    <a:pt x="16200" y="18604"/>
                  </a:lnTo>
                  <a:lnTo>
                    <a:pt x="15829" y="18979"/>
                  </a:lnTo>
                  <a:lnTo>
                    <a:pt x="15757" y="19128"/>
                  </a:lnTo>
                  <a:lnTo>
                    <a:pt x="15608" y="19316"/>
                  </a:lnTo>
                  <a:lnTo>
                    <a:pt x="15313" y="19540"/>
                  </a:lnTo>
                  <a:lnTo>
                    <a:pt x="15016" y="19728"/>
                  </a:lnTo>
                  <a:lnTo>
                    <a:pt x="14645" y="19915"/>
                  </a:lnTo>
                  <a:lnTo>
                    <a:pt x="14350" y="20101"/>
                  </a:lnTo>
                  <a:lnTo>
                    <a:pt x="14202" y="20289"/>
                  </a:lnTo>
                  <a:lnTo>
                    <a:pt x="14129" y="20440"/>
                  </a:lnTo>
                  <a:lnTo>
                    <a:pt x="14202" y="20701"/>
                  </a:lnTo>
                  <a:lnTo>
                    <a:pt x="14278" y="20813"/>
                  </a:lnTo>
                  <a:lnTo>
                    <a:pt x="14423" y="20888"/>
                  </a:lnTo>
                  <a:lnTo>
                    <a:pt x="14499" y="20964"/>
                  </a:lnTo>
                  <a:lnTo>
                    <a:pt x="14645" y="21076"/>
                  </a:lnTo>
                  <a:lnTo>
                    <a:pt x="14721" y="21337"/>
                  </a:lnTo>
                  <a:lnTo>
                    <a:pt x="14645" y="21449"/>
                  </a:lnTo>
                  <a:lnTo>
                    <a:pt x="14499" y="21525"/>
                  </a:lnTo>
                  <a:lnTo>
                    <a:pt x="14350" y="21600"/>
                  </a:lnTo>
                  <a:lnTo>
                    <a:pt x="13834" y="21600"/>
                  </a:lnTo>
                  <a:lnTo>
                    <a:pt x="13536" y="21525"/>
                  </a:lnTo>
                  <a:lnTo>
                    <a:pt x="13242" y="21449"/>
                  </a:lnTo>
                  <a:lnTo>
                    <a:pt x="12944" y="21337"/>
                  </a:lnTo>
                  <a:lnTo>
                    <a:pt x="12722" y="21150"/>
                  </a:lnTo>
                  <a:lnTo>
                    <a:pt x="12577" y="20925"/>
                  </a:lnTo>
                  <a:lnTo>
                    <a:pt x="12428" y="20701"/>
                  </a:lnTo>
                  <a:lnTo>
                    <a:pt x="12428" y="20440"/>
                  </a:lnTo>
                  <a:lnTo>
                    <a:pt x="12352" y="20214"/>
                  </a:lnTo>
                  <a:lnTo>
                    <a:pt x="12206" y="19952"/>
                  </a:lnTo>
                  <a:lnTo>
                    <a:pt x="12057" y="19728"/>
                  </a:lnTo>
                  <a:lnTo>
                    <a:pt x="11836" y="19577"/>
                  </a:lnTo>
                  <a:lnTo>
                    <a:pt x="11687" y="19503"/>
                  </a:lnTo>
                  <a:lnTo>
                    <a:pt x="11614" y="19353"/>
                  </a:lnTo>
                  <a:lnTo>
                    <a:pt x="11392" y="18979"/>
                  </a:lnTo>
                  <a:lnTo>
                    <a:pt x="11316" y="18529"/>
                  </a:lnTo>
                  <a:lnTo>
                    <a:pt x="11243" y="18006"/>
                  </a:lnTo>
                  <a:lnTo>
                    <a:pt x="11243" y="17369"/>
                  </a:lnTo>
                  <a:lnTo>
                    <a:pt x="11095" y="17070"/>
                  </a:lnTo>
                  <a:lnTo>
                    <a:pt x="11022" y="16808"/>
                  </a:lnTo>
                  <a:lnTo>
                    <a:pt x="10800" y="16508"/>
                  </a:lnTo>
                  <a:lnTo>
                    <a:pt x="10578" y="16246"/>
                  </a:lnTo>
                  <a:lnTo>
                    <a:pt x="10357" y="16022"/>
                  </a:lnTo>
                  <a:lnTo>
                    <a:pt x="10059" y="15798"/>
                  </a:lnTo>
                  <a:lnTo>
                    <a:pt x="9837" y="15647"/>
                  </a:lnTo>
                  <a:lnTo>
                    <a:pt x="9248" y="15310"/>
                  </a:lnTo>
                  <a:lnTo>
                    <a:pt x="8802" y="15011"/>
                  </a:lnTo>
                  <a:lnTo>
                    <a:pt x="8507" y="14786"/>
                  </a:lnTo>
                  <a:lnTo>
                    <a:pt x="8358" y="14599"/>
                  </a:lnTo>
                  <a:lnTo>
                    <a:pt x="8285" y="14374"/>
                  </a:lnTo>
                  <a:lnTo>
                    <a:pt x="8212" y="14262"/>
                  </a:lnTo>
                  <a:lnTo>
                    <a:pt x="8064" y="14187"/>
                  </a:lnTo>
                  <a:lnTo>
                    <a:pt x="7991" y="14075"/>
                  </a:lnTo>
                  <a:lnTo>
                    <a:pt x="7842" y="13887"/>
                  </a:lnTo>
                  <a:lnTo>
                    <a:pt x="7842" y="13663"/>
                  </a:lnTo>
                  <a:lnTo>
                    <a:pt x="7766" y="13438"/>
                  </a:lnTo>
                  <a:lnTo>
                    <a:pt x="7842" y="13214"/>
                  </a:lnTo>
                  <a:lnTo>
                    <a:pt x="7842" y="12990"/>
                  </a:lnTo>
                  <a:lnTo>
                    <a:pt x="7991" y="12802"/>
                  </a:lnTo>
                  <a:lnTo>
                    <a:pt x="8064" y="12727"/>
                  </a:lnTo>
                  <a:lnTo>
                    <a:pt x="8212" y="12614"/>
                  </a:lnTo>
                  <a:lnTo>
                    <a:pt x="8285" y="12541"/>
                  </a:lnTo>
                  <a:lnTo>
                    <a:pt x="8358" y="12278"/>
                  </a:lnTo>
                  <a:lnTo>
                    <a:pt x="8285" y="12017"/>
                  </a:lnTo>
                  <a:lnTo>
                    <a:pt x="8212" y="11904"/>
                  </a:lnTo>
                  <a:lnTo>
                    <a:pt x="8064" y="11829"/>
                  </a:lnTo>
                  <a:lnTo>
                    <a:pt x="7915" y="11792"/>
                  </a:lnTo>
                  <a:lnTo>
                    <a:pt x="7693" y="11717"/>
                  </a:lnTo>
                  <a:lnTo>
                    <a:pt x="7177" y="11680"/>
                  </a:lnTo>
                  <a:lnTo>
                    <a:pt x="6879" y="11642"/>
                  </a:lnTo>
                  <a:lnTo>
                    <a:pt x="6436" y="11529"/>
                  </a:lnTo>
                  <a:lnTo>
                    <a:pt x="5992" y="11342"/>
                  </a:lnTo>
                  <a:lnTo>
                    <a:pt x="5473" y="11117"/>
                  </a:lnTo>
                  <a:lnTo>
                    <a:pt x="4957" y="10893"/>
                  </a:lnTo>
                  <a:lnTo>
                    <a:pt x="4513" y="10705"/>
                  </a:lnTo>
                  <a:lnTo>
                    <a:pt x="4070" y="10556"/>
                  </a:lnTo>
                  <a:lnTo>
                    <a:pt x="3772" y="10519"/>
                  </a:lnTo>
                  <a:lnTo>
                    <a:pt x="3405" y="10444"/>
                  </a:lnTo>
                  <a:lnTo>
                    <a:pt x="2812" y="10257"/>
                  </a:lnTo>
                  <a:lnTo>
                    <a:pt x="2144" y="9995"/>
                  </a:lnTo>
                  <a:lnTo>
                    <a:pt x="1406" y="9657"/>
                  </a:lnTo>
                  <a:lnTo>
                    <a:pt x="519" y="9096"/>
                  </a:lnTo>
                  <a:lnTo>
                    <a:pt x="0" y="8760"/>
                  </a:lnTo>
                  <a:lnTo>
                    <a:pt x="0" y="8796"/>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74" name="Google Shape;668;p39"/>
            <p:cNvSpPr/>
            <p:nvPr/>
          </p:nvSpPr>
          <p:spPr>
            <a:xfrm>
              <a:off x="346115" y="113082"/>
              <a:ext cx="159541" cy="87260"/>
            </a:xfrm>
            <a:custGeom>
              <a:avLst/>
              <a:gdLst/>
              <a:ahLst/>
              <a:cxnLst>
                <a:cxn ang="0">
                  <a:pos x="wd2" y="hd2"/>
                </a:cxn>
                <a:cxn ang="5400000">
                  <a:pos x="wd2" y="hd2"/>
                </a:cxn>
                <a:cxn ang="10800000">
                  <a:pos x="wd2" y="hd2"/>
                </a:cxn>
                <a:cxn ang="16200000">
                  <a:pos x="wd2" y="hd2"/>
                </a:cxn>
              </a:cxnLst>
              <a:rect l="0" t="0" r="r" b="b"/>
              <a:pathLst>
                <a:path w="21600" h="21600" extrusionOk="0">
                  <a:moveTo>
                    <a:pt x="12630" y="15230"/>
                  </a:moveTo>
                  <a:lnTo>
                    <a:pt x="12018" y="16061"/>
                  </a:lnTo>
                  <a:lnTo>
                    <a:pt x="11412" y="16891"/>
                  </a:lnTo>
                  <a:lnTo>
                    <a:pt x="10800" y="17175"/>
                  </a:lnTo>
                  <a:lnTo>
                    <a:pt x="10194" y="17448"/>
                  </a:lnTo>
                  <a:lnTo>
                    <a:pt x="9738" y="17448"/>
                  </a:lnTo>
                  <a:lnTo>
                    <a:pt x="9126" y="18006"/>
                  </a:lnTo>
                  <a:lnTo>
                    <a:pt x="8370" y="18836"/>
                  </a:lnTo>
                  <a:lnTo>
                    <a:pt x="7914" y="19666"/>
                  </a:lnTo>
                  <a:lnTo>
                    <a:pt x="7302" y="20497"/>
                  </a:lnTo>
                  <a:lnTo>
                    <a:pt x="6696" y="21054"/>
                  </a:lnTo>
                  <a:lnTo>
                    <a:pt x="6084" y="21600"/>
                  </a:lnTo>
                  <a:lnTo>
                    <a:pt x="4866" y="21600"/>
                  </a:lnTo>
                  <a:lnTo>
                    <a:pt x="4260" y="21054"/>
                  </a:lnTo>
                  <a:lnTo>
                    <a:pt x="3654" y="20497"/>
                  </a:lnTo>
                  <a:lnTo>
                    <a:pt x="3198" y="19666"/>
                  </a:lnTo>
                  <a:lnTo>
                    <a:pt x="2736" y="18563"/>
                  </a:lnTo>
                  <a:lnTo>
                    <a:pt x="2586" y="17448"/>
                  </a:lnTo>
                  <a:lnTo>
                    <a:pt x="2736" y="16345"/>
                  </a:lnTo>
                  <a:lnTo>
                    <a:pt x="3198" y="15230"/>
                  </a:lnTo>
                  <a:lnTo>
                    <a:pt x="3654" y="14127"/>
                  </a:lnTo>
                  <a:lnTo>
                    <a:pt x="3954" y="13012"/>
                  </a:lnTo>
                  <a:lnTo>
                    <a:pt x="4260" y="11909"/>
                  </a:lnTo>
                  <a:lnTo>
                    <a:pt x="4260" y="10806"/>
                  </a:lnTo>
                  <a:lnTo>
                    <a:pt x="4110" y="9134"/>
                  </a:lnTo>
                  <a:lnTo>
                    <a:pt x="3954" y="8303"/>
                  </a:lnTo>
                  <a:lnTo>
                    <a:pt x="3348" y="7200"/>
                  </a:lnTo>
                  <a:lnTo>
                    <a:pt x="2892" y="6927"/>
                  </a:lnTo>
                  <a:lnTo>
                    <a:pt x="1980" y="6643"/>
                  </a:lnTo>
                  <a:lnTo>
                    <a:pt x="912" y="6370"/>
                  </a:lnTo>
                  <a:lnTo>
                    <a:pt x="456" y="5812"/>
                  </a:lnTo>
                  <a:lnTo>
                    <a:pt x="150" y="5539"/>
                  </a:lnTo>
                  <a:lnTo>
                    <a:pt x="0" y="4982"/>
                  </a:lnTo>
                  <a:lnTo>
                    <a:pt x="150" y="4152"/>
                  </a:lnTo>
                  <a:lnTo>
                    <a:pt x="306" y="3321"/>
                  </a:lnTo>
                  <a:lnTo>
                    <a:pt x="762" y="2218"/>
                  </a:lnTo>
                  <a:lnTo>
                    <a:pt x="1068" y="1934"/>
                  </a:lnTo>
                  <a:lnTo>
                    <a:pt x="1674" y="1388"/>
                  </a:lnTo>
                  <a:lnTo>
                    <a:pt x="3198" y="830"/>
                  </a:lnTo>
                  <a:lnTo>
                    <a:pt x="5022" y="273"/>
                  </a:lnTo>
                  <a:lnTo>
                    <a:pt x="7152" y="0"/>
                  </a:lnTo>
                  <a:lnTo>
                    <a:pt x="15672" y="0"/>
                  </a:lnTo>
                  <a:lnTo>
                    <a:pt x="17802" y="273"/>
                  </a:lnTo>
                  <a:lnTo>
                    <a:pt x="19626" y="546"/>
                  </a:lnTo>
                  <a:lnTo>
                    <a:pt x="20844" y="830"/>
                  </a:lnTo>
                  <a:lnTo>
                    <a:pt x="21450" y="1103"/>
                  </a:lnTo>
                  <a:lnTo>
                    <a:pt x="21600" y="1388"/>
                  </a:lnTo>
                  <a:lnTo>
                    <a:pt x="20994" y="3594"/>
                  </a:lnTo>
                  <a:lnTo>
                    <a:pt x="20232" y="5539"/>
                  </a:lnTo>
                  <a:lnTo>
                    <a:pt x="19170" y="7757"/>
                  </a:lnTo>
                  <a:lnTo>
                    <a:pt x="17952" y="9691"/>
                  </a:lnTo>
                  <a:lnTo>
                    <a:pt x="16734" y="11352"/>
                  </a:lnTo>
                  <a:lnTo>
                    <a:pt x="15672" y="12739"/>
                  </a:lnTo>
                  <a:lnTo>
                    <a:pt x="15060" y="13012"/>
                  </a:lnTo>
                  <a:lnTo>
                    <a:pt x="14454" y="13297"/>
                  </a:lnTo>
                  <a:lnTo>
                    <a:pt x="13842" y="13570"/>
                  </a:lnTo>
                  <a:lnTo>
                    <a:pt x="12630" y="1523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75" name="Google Shape;669;p39"/>
            <p:cNvSpPr/>
            <p:nvPr/>
          </p:nvSpPr>
          <p:spPr>
            <a:xfrm>
              <a:off x="768633" y="561828"/>
              <a:ext cx="34834" cy="63779"/>
            </a:xfrm>
            <a:custGeom>
              <a:avLst/>
              <a:gdLst/>
              <a:ahLst/>
              <a:cxnLst>
                <a:cxn ang="0">
                  <a:pos x="wd2" y="hd2"/>
                </a:cxn>
                <a:cxn ang="5400000">
                  <a:pos x="wd2" y="hd2"/>
                </a:cxn>
                <a:cxn ang="10800000">
                  <a:pos x="wd2" y="hd2"/>
                </a:cxn>
                <a:cxn ang="16200000">
                  <a:pos x="wd2" y="hd2"/>
                </a:cxn>
              </a:cxnLst>
              <a:rect l="0" t="0" r="r" b="b"/>
              <a:pathLst>
                <a:path w="21600" h="21600" extrusionOk="0">
                  <a:moveTo>
                    <a:pt x="16708" y="10613"/>
                  </a:moveTo>
                  <a:lnTo>
                    <a:pt x="14619" y="12123"/>
                  </a:lnTo>
                  <a:lnTo>
                    <a:pt x="12531" y="13648"/>
                  </a:lnTo>
                  <a:lnTo>
                    <a:pt x="11129" y="15157"/>
                  </a:lnTo>
                  <a:lnTo>
                    <a:pt x="11129" y="16682"/>
                  </a:lnTo>
                  <a:lnTo>
                    <a:pt x="10442" y="18954"/>
                  </a:lnTo>
                  <a:lnTo>
                    <a:pt x="9041" y="20090"/>
                  </a:lnTo>
                  <a:lnTo>
                    <a:pt x="8354" y="21227"/>
                  </a:lnTo>
                  <a:lnTo>
                    <a:pt x="6952" y="21600"/>
                  </a:lnTo>
                  <a:lnTo>
                    <a:pt x="4177" y="21600"/>
                  </a:lnTo>
                  <a:lnTo>
                    <a:pt x="2775" y="21227"/>
                  </a:lnTo>
                  <a:lnTo>
                    <a:pt x="2088" y="20090"/>
                  </a:lnTo>
                  <a:lnTo>
                    <a:pt x="687" y="18192"/>
                  </a:lnTo>
                  <a:lnTo>
                    <a:pt x="687" y="15920"/>
                  </a:lnTo>
                  <a:lnTo>
                    <a:pt x="0" y="13648"/>
                  </a:lnTo>
                  <a:lnTo>
                    <a:pt x="687" y="10987"/>
                  </a:lnTo>
                  <a:lnTo>
                    <a:pt x="2775" y="8341"/>
                  </a:lnTo>
                  <a:lnTo>
                    <a:pt x="4864" y="5680"/>
                  </a:lnTo>
                  <a:lnTo>
                    <a:pt x="8354" y="3408"/>
                  </a:lnTo>
                  <a:lnTo>
                    <a:pt x="11844" y="1899"/>
                  </a:lnTo>
                  <a:lnTo>
                    <a:pt x="14619" y="763"/>
                  </a:lnTo>
                  <a:lnTo>
                    <a:pt x="17394" y="0"/>
                  </a:lnTo>
                  <a:lnTo>
                    <a:pt x="19483" y="373"/>
                  </a:lnTo>
                  <a:lnTo>
                    <a:pt x="20198" y="1136"/>
                  </a:lnTo>
                  <a:lnTo>
                    <a:pt x="20885" y="2272"/>
                  </a:lnTo>
                  <a:lnTo>
                    <a:pt x="21600" y="4933"/>
                  </a:lnTo>
                  <a:lnTo>
                    <a:pt x="21600" y="6069"/>
                  </a:lnTo>
                  <a:lnTo>
                    <a:pt x="20198" y="7579"/>
                  </a:lnTo>
                  <a:lnTo>
                    <a:pt x="18796" y="9477"/>
                  </a:lnTo>
                  <a:lnTo>
                    <a:pt x="16708" y="10613"/>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876" name="Google Shape;670;p39"/>
            <p:cNvSpPr/>
            <p:nvPr/>
          </p:nvSpPr>
          <p:spPr>
            <a:xfrm>
              <a:off x="483187" y="158940"/>
              <a:ext cx="376428" cy="512571"/>
            </a:xfrm>
            <a:custGeom>
              <a:avLst/>
              <a:gdLst/>
              <a:ahLst/>
              <a:cxnLst>
                <a:cxn ang="0">
                  <a:pos x="wd2" y="hd2"/>
                </a:cxn>
                <a:cxn ang="5400000">
                  <a:pos x="wd2" y="hd2"/>
                </a:cxn>
                <a:cxn ang="10800000">
                  <a:pos x="wd2" y="hd2"/>
                </a:cxn>
                <a:cxn ang="16200000">
                  <a:pos x="wd2" y="hd2"/>
                </a:cxn>
              </a:cxnLst>
              <a:rect l="0" t="0" r="r" b="b"/>
              <a:pathLst>
                <a:path w="21600" h="21600" extrusionOk="0">
                  <a:moveTo>
                    <a:pt x="21600" y="9244"/>
                  </a:moveTo>
                  <a:lnTo>
                    <a:pt x="20117" y="9103"/>
                  </a:lnTo>
                  <a:lnTo>
                    <a:pt x="19281" y="9008"/>
                  </a:lnTo>
                  <a:lnTo>
                    <a:pt x="18892" y="8913"/>
                  </a:lnTo>
                  <a:lnTo>
                    <a:pt x="18765" y="8867"/>
                  </a:lnTo>
                  <a:lnTo>
                    <a:pt x="18571" y="8820"/>
                  </a:lnTo>
                  <a:lnTo>
                    <a:pt x="18119" y="8772"/>
                  </a:lnTo>
                  <a:lnTo>
                    <a:pt x="17862" y="8725"/>
                  </a:lnTo>
                  <a:lnTo>
                    <a:pt x="17602" y="8630"/>
                  </a:lnTo>
                  <a:lnTo>
                    <a:pt x="17346" y="8537"/>
                  </a:lnTo>
                  <a:lnTo>
                    <a:pt x="17086" y="8396"/>
                  </a:lnTo>
                  <a:lnTo>
                    <a:pt x="16893" y="8253"/>
                  </a:lnTo>
                  <a:lnTo>
                    <a:pt x="16700" y="8160"/>
                  </a:lnTo>
                  <a:lnTo>
                    <a:pt x="16506" y="8160"/>
                  </a:lnTo>
                  <a:lnTo>
                    <a:pt x="16379" y="8206"/>
                  </a:lnTo>
                  <a:lnTo>
                    <a:pt x="16313" y="8301"/>
                  </a:lnTo>
                  <a:lnTo>
                    <a:pt x="16313" y="8442"/>
                  </a:lnTo>
                  <a:lnTo>
                    <a:pt x="16443" y="8584"/>
                  </a:lnTo>
                  <a:lnTo>
                    <a:pt x="16636" y="8772"/>
                  </a:lnTo>
                  <a:lnTo>
                    <a:pt x="16829" y="8913"/>
                  </a:lnTo>
                  <a:lnTo>
                    <a:pt x="17086" y="9008"/>
                  </a:lnTo>
                  <a:lnTo>
                    <a:pt x="17409" y="9103"/>
                  </a:lnTo>
                  <a:lnTo>
                    <a:pt x="17602" y="9103"/>
                  </a:lnTo>
                  <a:lnTo>
                    <a:pt x="17862" y="9149"/>
                  </a:lnTo>
                  <a:lnTo>
                    <a:pt x="18119" y="9244"/>
                  </a:lnTo>
                  <a:lnTo>
                    <a:pt x="18378" y="9339"/>
                  </a:lnTo>
                  <a:lnTo>
                    <a:pt x="18635" y="9480"/>
                  </a:lnTo>
                  <a:lnTo>
                    <a:pt x="18698" y="9573"/>
                  </a:lnTo>
                  <a:lnTo>
                    <a:pt x="18765" y="9668"/>
                  </a:lnTo>
                  <a:lnTo>
                    <a:pt x="18698" y="9951"/>
                  </a:lnTo>
                  <a:lnTo>
                    <a:pt x="18442" y="10282"/>
                  </a:lnTo>
                  <a:lnTo>
                    <a:pt x="18119" y="10611"/>
                  </a:lnTo>
                  <a:lnTo>
                    <a:pt x="17669" y="10894"/>
                  </a:lnTo>
                  <a:lnTo>
                    <a:pt x="17282" y="11130"/>
                  </a:lnTo>
                  <a:lnTo>
                    <a:pt x="16893" y="11272"/>
                  </a:lnTo>
                  <a:lnTo>
                    <a:pt x="16636" y="11320"/>
                  </a:lnTo>
                  <a:lnTo>
                    <a:pt x="16183" y="11366"/>
                  </a:lnTo>
                  <a:lnTo>
                    <a:pt x="15990" y="11413"/>
                  </a:lnTo>
                  <a:lnTo>
                    <a:pt x="15863" y="11508"/>
                  </a:lnTo>
                  <a:lnTo>
                    <a:pt x="15733" y="11554"/>
                  </a:lnTo>
                  <a:lnTo>
                    <a:pt x="15604" y="11603"/>
                  </a:lnTo>
                  <a:lnTo>
                    <a:pt x="15477" y="11554"/>
                  </a:lnTo>
                  <a:lnTo>
                    <a:pt x="15347" y="11508"/>
                  </a:lnTo>
                  <a:lnTo>
                    <a:pt x="15283" y="11413"/>
                  </a:lnTo>
                  <a:lnTo>
                    <a:pt x="15154" y="11272"/>
                  </a:lnTo>
                  <a:lnTo>
                    <a:pt x="15087" y="10942"/>
                  </a:lnTo>
                  <a:lnTo>
                    <a:pt x="15024" y="10753"/>
                  </a:lnTo>
                  <a:lnTo>
                    <a:pt x="14831" y="10470"/>
                  </a:lnTo>
                  <a:lnTo>
                    <a:pt x="14508" y="10187"/>
                  </a:lnTo>
                  <a:lnTo>
                    <a:pt x="14121" y="9858"/>
                  </a:lnTo>
                  <a:lnTo>
                    <a:pt x="13735" y="9527"/>
                  </a:lnTo>
                  <a:lnTo>
                    <a:pt x="13412" y="9244"/>
                  </a:lnTo>
                  <a:lnTo>
                    <a:pt x="13155" y="8961"/>
                  </a:lnTo>
                  <a:lnTo>
                    <a:pt x="13089" y="8772"/>
                  </a:lnTo>
                  <a:lnTo>
                    <a:pt x="13089" y="8630"/>
                  </a:lnTo>
                  <a:lnTo>
                    <a:pt x="13025" y="8537"/>
                  </a:lnTo>
                  <a:lnTo>
                    <a:pt x="12962" y="8537"/>
                  </a:lnTo>
                  <a:lnTo>
                    <a:pt x="12832" y="8584"/>
                  </a:lnTo>
                  <a:lnTo>
                    <a:pt x="12768" y="8679"/>
                  </a:lnTo>
                  <a:lnTo>
                    <a:pt x="12639" y="8820"/>
                  </a:lnTo>
                  <a:lnTo>
                    <a:pt x="12575" y="9103"/>
                  </a:lnTo>
                  <a:lnTo>
                    <a:pt x="12639" y="9291"/>
                  </a:lnTo>
                  <a:lnTo>
                    <a:pt x="12832" y="9527"/>
                  </a:lnTo>
                  <a:lnTo>
                    <a:pt x="13025" y="9810"/>
                  </a:lnTo>
                  <a:lnTo>
                    <a:pt x="13348" y="10046"/>
                  </a:lnTo>
                  <a:lnTo>
                    <a:pt x="13605" y="10282"/>
                  </a:lnTo>
                  <a:lnTo>
                    <a:pt x="13864" y="10516"/>
                  </a:lnTo>
                  <a:lnTo>
                    <a:pt x="14058" y="10753"/>
                  </a:lnTo>
                  <a:lnTo>
                    <a:pt x="14121" y="10942"/>
                  </a:lnTo>
                  <a:lnTo>
                    <a:pt x="14121" y="11130"/>
                  </a:lnTo>
                  <a:lnTo>
                    <a:pt x="14251" y="11320"/>
                  </a:lnTo>
                  <a:lnTo>
                    <a:pt x="14381" y="11508"/>
                  </a:lnTo>
                  <a:lnTo>
                    <a:pt x="14574" y="11696"/>
                  </a:lnTo>
                  <a:lnTo>
                    <a:pt x="14894" y="11837"/>
                  </a:lnTo>
                  <a:lnTo>
                    <a:pt x="15283" y="11932"/>
                  </a:lnTo>
                  <a:lnTo>
                    <a:pt x="15670" y="12027"/>
                  </a:lnTo>
                  <a:lnTo>
                    <a:pt x="16120" y="12073"/>
                  </a:lnTo>
                  <a:lnTo>
                    <a:pt x="16506" y="12073"/>
                  </a:lnTo>
                  <a:lnTo>
                    <a:pt x="16829" y="12168"/>
                  </a:lnTo>
                  <a:lnTo>
                    <a:pt x="17023" y="12263"/>
                  </a:lnTo>
                  <a:lnTo>
                    <a:pt x="17086" y="12356"/>
                  </a:lnTo>
                  <a:lnTo>
                    <a:pt x="17086" y="12451"/>
                  </a:lnTo>
                  <a:lnTo>
                    <a:pt x="17023" y="12639"/>
                  </a:lnTo>
                  <a:lnTo>
                    <a:pt x="16700" y="13016"/>
                  </a:lnTo>
                  <a:lnTo>
                    <a:pt x="16183" y="13440"/>
                  </a:lnTo>
                  <a:lnTo>
                    <a:pt x="15024" y="14385"/>
                  </a:lnTo>
                  <a:lnTo>
                    <a:pt x="14574" y="14902"/>
                  </a:lnTo>
                  <a:lnTo>
                    <a:pt x="14185" y="15375"/>
                  </a:lnTo>
                  <a:lnTo>
                    <a:pt x="14121" y="15562"/>
                  </a:lnTo>
                  <a:lnTo>
                    <a:pt x="14121" y="16035"/>
                  </a:lnTo>
                  <a:lnTo>
                    <a:pt x="14185" y="16318"/>
                  </a:lnTo>
                  <a:lnTo>
                    <a:pt x="14251" y="16507"/>
                  </a:lnTo>
                  <a:lnTo>
                    <a:pt x="14381" y="16649"/>
                  </a:lnTo>
                  <a:lnTo>
                    <a:pt x="14444" y="16742"/>
                  </a:lnTo>
                  <a:lnTo>
                    <a:pt x="14508" y="16883"/>
                  </a:lnTo>
                  <a:lnTo>
                    <a:pt x="14574" y="17214"/>
                  </a:lnTo>
                  <a:lnTo>
                    <a:pt x="14508" y="17402"/>
                  </a:lnTo>
                  <a:lnTo>
                    <a:pt x="14251" y="17733"/>
                  </a:lnTo>
                  <a:lnTo>
                    <a:pt x="13864" y="18111"/>
                  </a:lnTo>
                  <a:lnTo>
                    <a:pt x="13348" y="18486"/>
                  </a:lnTo>
                  <a:lnTo>
                    <a:pt x="12832" y="18864"/>
                  </a:lnTo>
                  <a:lnTo>
                    <a:pt x="12445" y="19242"/>
                  </a:lnTo>
                  <a:lnTo>
                    <a:pt x="12186" y="19573"/>
                  </a:lnTo>
                  <a:lnTo>
                    <a:pt x="12059" y="19760"/>
                  </a:lnTo>
                  <a:lnTo>
                    <a:pt x="11993" y="19997"/>
                  </a:lnTo>
                  <a:lnTo>
                    <a:pt x="11799" y="20279"/>
                  </a:lnTo>
                  <a:lnTo>
                    <a:pt x="11479" y="20562"/>
                  </a:lnTo>
                  <a:lnTo>
                    <a:pt x="11090" y="20893"/>
                  </a:lnTo>
                  <a:lnTo>
                    <a:pt x="10640" y="21176"/>
                  </a:lnTo>
                  <a:lnTo>
                    <a:pt x="10253" y="21410"/>
                  </a:lnTo>
                  <a:lnTo>
                    <a:pt x="9867" y="21554"/>
                  </a:lnTo>
                  <a:lnTo>
                    <a:pt x="9544" y="21600"/>
                  </a:lnTo>
                  <a:lnTo>
                    <a:pt x="9351" y="21600"/>
                  </a:lnTo>
                  <a:lnTo>
                    <a:pt x="9091" y="21505"/>
                  </a:lnTo>
                  <a:lnTo>
                    <a:pt x="8834" y="21410"/>
                  </a:lnTo>
                  <a:lnTo>
                    <a:pt x="8578" y="21269"/>
                  </a:lnTo>
                  <a:lnTo>
                    <a:pt x="8384" y="21081"/>
                  </a:lnTo>
                  <a:lnTo>
                    <a:pt x="8188" y="20893"/>
                  </a:lnTo>
                  <a:lnTo>
                    <a:pt x="8125" y="20703"/>
                  </a:lnTo>
                  <a:lnTo>
                    <a:pt x="8061" y="20516"/>
                  </a:lnTo>
                  <a:lnTo>
                    <a:pt x="7995" y="20185"/>
                  </a:lnTo>
                  <a:lnTo>
                    <a:pt x="7932" y="20043"/>
                  </a:lnTo>
                  <a:lnTo>
                    <a:pt x="7802" y="19948"/>
                  </a:lnTo>
                  <a:lnTo>
                    <a:pt x="7738" y="19855"/>
                  </a:lnTo>
                  <a:lnTo>
                    <a:pt x="7609" y="19714"/>
                  </a:lnTo>
                  <a:lnTo>
                    <a:pt x="7545" y="19431"/>
                  </a:lnTo>
                  <a:lnTo>
                    <a:pt x="7482" y="19100"/>
                  </a:lnTo>
                  <a:lnTo>
                    <a:pt x="7415" y="18959"/>
                  </a:lnTo>
                  <a:lnTo>
                    <a:pt x="7286" y="18864"/>
                  </a:lnTo>
                  <a:lnTo>
                    <a:pt x="7222" y="18723"/>
                  </a:lnTo>
                  <a:lnTo>
                    <a:pt x="7159" y="18535"/>
                  </a:lnTo>
                  <a:lnTo>
                    <a:pt x="7092" y="18252"/>
                  </a:lnTo>
                  <a:lnTo>
                    <a:pt x="7029" y="17921"/>
                  </a:lnTo>
                  <a:lnTo>
                    <a:pt x="7092" y="17638"/>
                  </a:lnTo>
                  <a:lnTo>
                    <a:pt x="7159" y="17356"/>
                  </a:lnTo>
                  <a:lnTo>
                    <a:pt x="7222" y="17168"/>
                  </a:lnTo>
                  <a:lnTo>
                    <a:pt x="7286" y="17024"/>
                  </a:lnTo>
                  <a:lnTo>
                    <a:pt x="7415" y="16931"/>
                  </a:lnTo>
                  <a:lnTo>
                    <a:pt x="7482" y="16790"/>
                  </a:lnTo>
                  <a:lnTo>
                    <a:pt x="7545" y="16459"/>
                  </a:lnTo>
                  <a:lnTo>
                    <a:pt x="7482" y="16271"/>
                  </a:lnTo>
                  <a:lnTo>
                    <a:pt x="7352" y="16035"/>
                  </a:lnTo>
                  <a:lnTo>
                    <a:pt x="7092" y="15799"/>
                  </a:lnTo>
                  <a:lnTo>
                    <a:pt x="6836" y="15562"/>
                  </a:lnTo>
                  <a:lnTo>
                    <a:pt x="6513" y="15280"/>
                  </a:lnTo>
                  <a:lnTo>
                    <a:pt x="6256" y="14951"/>
                  </a:lnTo>
                  <a:lnTo>
                    <a:pt x="6126" y="14573"/>
                  </a:lnTo>
                  <a:lnTo>
                    <a:pt x="6063" y="14244"/>
                  </a:lnTo>
                  <a:lnTo>
                    <a:pt x="6063" y="13959"/>
                  </a:lnTo>
                  <a:lnTo>
                    <a:pt x="5996" y="13676"/>
                  </a:lnTo>
                  <a:lnTo>
                    <a:pt x="5869" y="13489"/>
                  </a:lnTo>
                  <a:lnTo>
                    <a:pt x="5803" y="13347"/>
                  </a:lnTo>
                  <a:lnTo>
                    <a:pt x="5676" y="13252"/>
                  </a:lnTo>
                  <a:lnTo>
                    <a:pt x="5483" y="13206"/>
                  </a:lnTo>
                  <a:lnTo>
                    <a:pt x="5030" y="13158"/>
                  </a:lnTo>
                  <a:lnTo>
                    <a:pt x="4644" y="13206"/>
                  </a:lnTo>
                  <a:lnTo>
                    <a:pt x="4450" y="13252"/>
                  </a:lnTo>
                  <a:lnTo>
                    <a:pt x="4321" y="13347"/>
                  </a:lnTo>
                  <a:lnTo>
                    <a:pt x="4127" y="13440"/>
                  </a:lnTo>
                  <a:lnTo>
                    <a:pt x="3804" y="13489"/>
                  </a:lnTo>
                  <a:lnTo>
                    <a:pt x="3418" y="13535"/>
                  </a:lnTo>
                  <a:lnTo>
                    <a:pt x="3031" y="13535"/>
                  </a:lnTo>
                  <a:lnTo>
                    <a:pt x="2581" y="13489"/>
                  </a:lnTo>
                  <a:lnTo>
                    <a:pt x="2065" y="13299"/>
                  </a:lnTo>
                  <a:lnTo>
                    <a:pt x="1485" y="13065"/>
                  </a:lnTo>
                  <a:lnTo>
                    <a:pt x="1032" y="12782"/>
                  </a:lnTo>
                  <a:lnTo>
                    <a:pt x="839" y="12639"/>
                  </a:lnTo>
                  <a:lnTo>
                    <a:pt x="646" y="12404"/>
                  </a:lnTo>
                  <a:lnTo>
                    <a:pt x="323" y="11837"/>
                  </a:lnTo>
                  <a:lnTo>
                    <a:pt x="130" y="11225"/>
                  </a:lnTo>
                  <a:lnTo>
                    <a:pt x="0" y="10611"/>
                  </a:lnTo>
                  <a:lnTo>
                    <a:pt x="66" y="10282"/>
                  </a:lnTo>
                  <a:lnTo>
                    <a:pt x="130" y="9951"/>
                  </a:lnTo>
                  <a:lnTo>
                    <a:pt x="389" y="9291"/>
                  </a:lnTo>
                  <a:lnTo>
                    <a:pt x="582" y="8961"/>
                  </a:lnTo>
                  <a:lnTo>
                    <a:pt x="776" y="8679"/>
                  </a:lnTo>
                  <a:lnTo>
                    <a:pt x="1032" y="8396"/>
                  </a:lnTo>
                  <a:lnTo>
                    <a:pt x="1289" y="8206"/>
                  </a:lnTo>
                  <a:lnTo>
                    <a:pt x="1806" y="7829"/>
                  </a:lnTo>
                  <a:lnTo>
                    <a:pt x="2322" y="7546"/>
                  </a:lnTo>
                  <a:lnTo>
                    <a:pt x="2774" y="7358"/>
                  </a:lnTo>
                  <a:lnTo>
                    <a:pt x="3031" y="7263"/>
                  </a:lnTo>
                  <a:lnTo>
                    <a:pt x="3484" y="7217"/>
                  </a:lnTo>
                  <a:lnTo>
                    <a:pt x="3677" y="7168"/>
                  </a:lnTo>
                  <a:lnTo>
                    <a:pt x="3804" y="7075"/>
                  </a:lnTo>
                  <a:lnTo>
                    <a:pt x="3998" y="7027"/>
                  </a:lnTo>
                  <a:lnTo>
                    <a:pt x="4257" y="6981"/>
                  </a:lnTo>
                  <a:lnTo>
                    <a:pt x="4644" y="6934"/>
                  </a:lnTo>
                  <a:lnTo>
                    <a:pt x="5483" y="6934"/>
                  </a:lnTo>
                  <a:lnTo>
                    <a:pt x="5933" y="7027"/>
                  </a:lnTo>
                  <a:lnTo>
                    <a:pt x="6256" y="7122"/>
                  </a:lnTo>
                  <a:lnTo>
                    <a:pt x="6579" y="7263"/>
                  </a:lnTo>
                  <a:lnTo>
                    <a:pt x="6772" y="7405"/>
                  </a:lnTo>
                  <a:lnTo>
                    <a:pt x="7029" y="7546"/>
                  </a:lnTo>
                  <a:lnTo>
                    <a:pt x="7352" y="7641"/>
                  </a:lnTo>
                  <a:lnTo>
                    <a:pt x="7545" y="7641"/>
                  </a:lnTo>
                  <a:lnTo>
                    <a:pt x="7995" y="7687"/>
                  </a:lnTo>
                  <a:lnTo>
                    <a:pt x="8188" y="7782"/>
                  </a:lnTo>
                  <a:lnTo>
                    <a:pt x="8318" y="7829"/>
                  </a:lnTo>
                  <a:lnTo>
                    <a:pt x="8448" y="7877"/>
                  </a:lnTo>
                  <a:lnTo>
                    <a:pt x="8578" y="7924"/>
                  </a:lnTo>
                  <a:lnTo>
                    <a:pt x="8705" y="7877"/>
                  </a:lnTo>
                  <a:lnTo>
                    <a:pt x="8834" y="7829"/>
                  </a:lnTo>
                  <a:lnTo>
                    <a:pt x="8964" y="7782"/>
                  </a:lnTo>
                  <a:lnTo>
                    <a:pt x="9157" y="7687"/>
                  </a:lnTo>
                  <a:lnTo>
                    <a:pt x="9544" y="7641"/>
                  </a:lnTo>
                  <a:lnTo>
                    <a:pt x="9994" y="7687"/>
                  </a:lnTo>
                  <a:lnTo>
                    <a:pt x="10187" y="7782"/>
                  </a:lnTo>
                  <a:lnTo>
                    <a:pt x="10317" y="7829"/>
                  </a:lnTo>
                  <a:lnTo>
                    <a:pt x="10510" y="7924"/>
                  </a:lnTo>
                  <a:lnTo>
                    <a:pt x="10770" y="7970"/>
                  </a:lnTo>
                  <a:lnTo>
                    <a:pt x="11156" y="8018"/>
                  </a:lnTo>
                  <a:lnTo>
                    <a:pt x="11993" y="8018"/>
                  </a:lnTo>
                  <a:lnTo>
                    <a:pt x="12382" y="7970"/>
                  </a:lnTo>
                  <a:lnTo>
                    <a:pt x="12639" y="7924"/>
                  </a:lnTo>
                  <a:lnTo>
                    <a:pt x="12832" y="7829"/>
                  </a:lnTo>
                  <a:lnTo>
                    <a:pt x="12962" y="7736"/>
                  </a:lnTo>
                  <a:lnTo>
                    <a:pt x="13025" y="7592"/>
                  </a:lnTo>
                  <a:lnTo>
                    <a:pt x="13089" y="7263"/>
                  </a:lnTo>
                  <a:lnTo>
                    <a:pt x="13089" y="7217"/>
                  </a:lnTo>
                  <a:lnTo>
                    <a:pt x="13025" y="7122"/>
                  </a:lnTo>
                  <a:lnTo>
                    <a:pt x="12768" y="7027"/>
                  </a:lnTo>
                  <a:lnTo>
                    <a:pt x="12445" y="6934"/>
                  </a:lnTo>
                  <a:lnTo>
                    <a:pt x="12059" y="6934"/>
                  </a:lnTo>
                  <a:lnTo>
                    <a:pt x="11672" y="6886"/>
                  </a:lnTo>
                  <a:lnTo>
                    <a:pt x="11220" y="6791"/>
                  </a:lnTo>
                  <a:lnTo>
                    <a:pt x="10833" y="6698"/>
                  </a:lnTo>
                  <a:lnTo>
                    <a:pt x="10576" y="6556"/>
                  </a:lnTo>
                  <a:lnTo>
                    <a:pt x="10317" y="6415"/>
                  </a:lnTo>
                  <a:lnTo>
                    <a:pt x="10060" y="6274"/>
                  </a:lnTo>
                  <a:lnTo>
                    <a:pt x="9801" y="6225"/>
                  </a:lnTo>
                  <a:lnTo>
                    <a:pt x="9544" y="6179"/>
                  </a:lnTo>
                  <a:lnTo>
                    <a:pt x="9351" y="6130"/>
                  </a:lnTo>
                  <a:lnTo>
                    <a:pt x="9091" y="6084"/>
                  </a:lnTo>
                  <a:lnTo>
                    <a:pt x="8578" y="5801"/>
                  </a:lnTo>
                  <a:lnTo>
                    <a:pt x="8384" y="5660"/>
                  </a:lnTo>
                  <a:lnTo>
                    <a:pt x="8125" y="5613"/>
                  </a:lnTo>
                  <a:lnTo>
                    <a:pt x="7932" y="5565"/>
                  </a:lnTo>
                  <a:lnTo>
                    <a:pt x="7802" y="5613"/>
                  </a:lnTo>
                  <a:lnTo>
                    <a:pt x="7675" y="5660"/>
                  </a:lnTo>
                  <a:lnTo>
                    <a:pt x="7482" y="5660"/>
                  </a:lnTo>
                  <a:lnTo>
                    <a:pt x="7286" y="5565"/>
                  </a:lnTo>
                  <a:lnTo>
                    <a:pt x="7029" y="5424"/>
                  </a:lnTo>
                  <a:lnTo>
                    <a:pt x="6836" y="5329"/>
                  </a:lnTo>
                  <a:lnTo>
                    <a:pt x="6642" y="5236"/>
                  </a:lnTo>
                  <a:lnTo>
                    <a:pt x="6319" y="5236"/>
                  </a:lnTo>
                  <a:lnTo>
                    <a:pt x="6190" y="5329"/>
                  </a:lnTo>
                  <a:lnTo>
                    <a:pt x="5996" y="5377"/>
                  </a:lnTo>
                  <a:lnTo>
                    <a:pt x="5546" y="5424"/>
                  </a:lnTo>
                  <a:lnTo>
                    <a:pt x="4900" y="5660"/>
                  </a:lnTo>
                  <a:lnTo>
                    <a:pt x="4450" y="5896"/>
                  </a:lnTo>
                  <a:lnTo>
                    <a:pt x="4064" y="6179"/>
                  </a:lnTo>
                  <a:lnTo>
                    <a:pt x="3611" y="6462"/>
                  </a:lnTo>
                  <a:lnTo>
                    <a:pt x="3161" y="6698"/>
                  </a:lnTo>
                  <a:lnTo>
                    <a:pt x="2838" y="6839"/>
                  </a:lnTo>
                  <a:lnTo>
                    <a:pt x="2515" y="6934"/>
                  </a:lnTo>
                  <a:lnTo>
                    <a:pt x="2128" y="6839"/>
                  </a:lnTo>
                  <a:lnTo>
                    <a:pt x="1935" y="6791"/>
                  </a:lnTo>
                  <a:lnTo>
                    <a:pt x="1806" y="6744"/>
                  </a:lnTo>
                  <a:lnTo>
                    <a:pt x="1678" y="6649"/>
                  </a:lnTo>
                  <a:lnTo>
                    <a:pt x="1612" y="6508"/>
                  </a:lnTo>
                  <a:lnTo>
                    <a:pt x="1549" y="6179"/>
                  </a:lnTo>
                  <a:lnTo>
                    <a:pt x="1612" y="5848"/>
                  </a:lnTo>
                  <a:lnTo>
                    <a:pt x="1678" y="5706"/>
                  </a:lnTo>
                  <a:lnTo>
                    <a:pt x="1806" y="5613"/>
                  </a:lnTo>
                  <a:lnTo>
                    <a:pt x="1935" y="5565"/>
                  </a:lnTo>
                  <a:lnTo>
                    <a:pt x="2258" y="5519"/>
                  </a:lnTo>
                  <a:lnTo>
                    <a:pt x="2645" y="5472"/>
                  </a:lnTo>
                  <a:lnTo>
                    <a:pt x="3031" y="5424"/>
                  </a:lnTo>
                  <a:lnTo>
                    <a:pt x="3418" y="5424"/>
                  </a:lnTo>
                  <a:lnTo>
                    <a:pt x="3741" y="5329"/>
                  </a:lnTo>
                  <a:lnTo>
                    <a:pt x="3934" y="5236"/>
                  </a:lnTo>
                  <a:lnTo>
                    <a:pt x="3998" y="5141"/>
                  </a:lnTo>
                  <a:lnTo>
                    <a:pt x="4064" y="5095"/>
                  </a:lnTo>
                  <a:lnTo>
                    <a:pt x="3934" y="4763"/>
                  </a:lnTo>
                  <a:lnTo>
                    <a:pt x="3870" y="4622"/>
                  </a:lnTo>
                  <a:lnTo>
                    <a:pt x="3804" y="4527"/>
                  </a:lnTo>
                  <a:lnTo>
                    <a:pt x="3677" y="4434"/>
                  </a:lnTo>
                  <a:lnTo>
                    <a:pt x="3677" y="4244"/>
                  </a:lnTo>
                  <a:lnTo>
                    <a:pt x="3804" y="4152"/>
                  </a:lnTo>
                  <a:lnTo>
                    <a:pt x="3934" y="4103"/>
                  </a:lnTo>
                  <a:lnTo>
                    <a:pt x="4127" y="4008"/>
                  </a:lnTo>
                  <a:lnTo>
                    <a:pt x="4514" y="3962"/>
                  </a:lnTo>
                  <a:lnTo>
                    <a:pt x="4773" y="3962"/>
                  </a:lnTo>
                  <a:lnTo>
                    <a:pt x="5030" y="3867"/>
                  </a:lnTo>
                  <a:lnTo>
                    <a:pt x="5287" y="3726"/>
                  </a:lnTo>
                  <a:lnTo>
                    <a:pt x="5546" y="3584"/>
                  </a:lnTo>
                  <a:lnTo>
                    <a:pt x="5740" y="3443"/>
                  </a:lnTo>
                  <a:lnTo>
                    <a:pt x="5933" y="3255"/>
                  </a:lnTo>
                  <a:lnTo>
                    <a:pt x="5996" y="3019"/>
                  </a:lnTo>
                  <a:lnTo>
                    <a:pt x="6063" y="2877"/>
                  </a:lnTo>
                  <a:lnTo>
                    <a:pt x="5996" y="2546"/>
                  </a:lnTo>
                  <a:lnTo>
                    <a:pt x="5869" y="2405"/>
                  </a:lnTo>
                  <a:lnTo>
                    <a:pt x="5803" y="2312"/>
                  </a:lnTo>
                  <a:lnTo>
                    <a:pt x="5803" y="2171"/>
                  </a:lnTo>
                  <a:lnTo>
                    <a:pt x="5996" y="1934"/>
                  </a:lnTo>
                  <a:lnTo>
                    <a:pt x="6319" y="1603"/>
                  </a:lnTo>
                  <a:lnTo>
                    <a:pt x="6836" y="1228"/>
                  </a:lnTo>
                  <a:lnTo>
                    <a:pt x="7092" y="1038"/>
                  </a:lnTo>
                  <a:lnTo>
                    <a:pt x="7482" y="850"/>
                  </a:lnTo>
                  <a:lnTo>
                    <a:pt x="7868" y="709"/>
                  </a:lnTo>
                  <a:lnTo>
                    <a:pt x="8318" y="567"/>
                  </a:lnTo>
                  <a:lnTo>
                    <a:pt x="9221" y="378"/>
                  </a:lnTo>
                  <a:lnTo>
                    <a:pt x="9674" y="331"/>
                  </a:lnTo>
                  <a:lnTo>
                    <a:pt x="10060" y="283"/>
                  </a:lnTo>
                  <a:lnTo>
                    <a:pt x="10897" y="331"/>
                  </a:lnTo>
                  <a:lnTo>
                    <a:pt x="11543" y="331"/>
                  </a:lnTo>
                  <a:lnTo>
                    <a:pt x="12059" y="426"/>
                  </a:lnTo>
                  <a:lnTo>
                    <a:pt x="12316" y="472"/>
                  </a:lnTo>
                  <a:lnTo>
                    <a:pt x="12445" y="519"/>
                  </a:lnTo>
                  <a:lnTo>
                    <a:pt x="12575" y="567"/>
                  </a:lnTo>
                  <a:lnTo>
                    <a:pt x="12702" y="519"/>
                  </a:lnTo>
                  <a:lnTo>
                    <a:pt x="12832" y="472"/>
                  </a:lnTo>
                  <a:lnTo>
                    <a:pt x="13285" y="378"/>
                  </a:lnTo>
                  <a:lnTo>
                    <a:pt x="14314" y="236"/>
                  </a:lnTo>
                  <a:lnTo>
                    <a:pt x="15410" y="48"/>
                  </a:lnTo>
                  <a:lnTo>
                    <a:pt x="1625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grpSp>
        <p:nvGrpSpPr>
          <p:cNvPr id="881" name="Group 11"/>
          <p:cNvGrpSpPr/>
          <p:nvPr/>
        </p:nvGrpSpPr>
        <p:grpSpPr>
          <a:xfrm>
            <a:off x="9150062" y="407995"/>
            <a:ext cx="2986934" cy="2276590"/>
            <a:chOff x="0" y="0"/>
            <a:chExt cx="2986932" cy="2276589"/>
          </a:xfrm>
        </p:grpSpPr>
        <p:pic>
          <p:nvPicPr>
            <p:cNvPr id="878" name="Picture 19" descr="Picture 19"/>
            <p:cNvPicPr>
              <a:picLocks noChangeAspect="1"/>
            </p:cNvPicPr>
            <p:nvPr/>
          </p:nvPicPr>
          <p:blipFill>
            <a:blip r:embed="rId2"/>
            <a:stretch>
              <a:fillRect/>
            </a:stretch>
          </p:blipFill>
          <p:spPr>
            <a:xfrm>
              <a:off x="0" y="0"/>
              <a:ext cx="2986933" cy="2276590"/>
            </a:xfrm>
            <a:prstGeom prst="rect">
              <a:avLst/>
            </a:prstGeom>
            <a:ln w="12700" cap="flat">
              <a:noFill/>
              <a:miter lim="400000"/>
            </a:ln>
            <a:effectLst/>
          </p:spPr>
        </p:pic>
        <p:pic>
          <p:nvPicPr>
            <p:cNvPr id="879" name="Picture 20" descr="Picture 20"/>
            <p:cNvPicPr>
              <a:picLocks noChangeAspect="1"/>
            </p:cNvPicPr>
            <p:nvPr/>
          </p:nvPicPr>
          <p:blipFill>
            <a:blip r:embed="rId3"/>
            <a:stretch>
              <a:fillRect/>
            </a:stretch>
          </p:blipFill>
          <p:spPr>
            <a:xfrm>
              <a:off x="439933" y="765554"/>
              <a:ext cx="299976" cy="327151"/>
            </a:xfrm>
            <a:prstGeom prst="rect">
              <a:avLst/>
            </a:prstGeom>
            <a:ln w="12700" cap="flat">
              <a:noFill/>
              <a:miter lim="400000"/>
            </a:ln>
            <a:effectLst/>
          </p:spPr>
        </p:pic>
        <p:pic>
          <p:nvPicPr>
            <p:cNvPr id="880" name="Picture 21" descr="Picture 21"/>
            <p:cNvPicPr>
              <a:picLocks noChangeAspect="1"/>
            </p:cNvPicPr>
            <p:nvPr/>
          </p:nvPicPr>
          <p:blipFill>
            <a:blip r:embed="rId3"/>
            <a:stretch>
              <a:fillRect/>
            </a:stretch>
          </p:blipFill>
          <p:spPr>
            <a:xfrm flipH="1">
              <a:off x="2294249" y="647570"/>
              <a:ext cx="299975" cy="327150"/>
            </a:xfrm>
            <a:prstGeom prst="rect">
              <a:avLst/>
            </a:prstGeom>
            <a:ln w="12700" cap="flat">
              <a:noFill/>
              <a:miter lim="400000"/>
            </a:ln>
            <a:effectLst/>
          </p:spPr>
        </p:pic>
      </p:grpSp>
      <p:sp>
        <p:nvSpPr>
          <p:cNvPr id="882" name="Text Placeholder 4"/>
          <p:cNvSpPr txBox="1"/>
          <p:nvPr/>
        </p:nvSpPr>
        <p:spPr>
          <a:xfrm>
            <a:off x="1536254" y="865910"/>
            <a:ext cx="8877505"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rPr dirty="0"/>
              <a:t>MARKTFORSCHUNG - </a:t>
            </a:r>
            <a:r>
              <a:rPr dirty="0">
                <a:solidFill>
                  <a:srgbClr val="C54A9A"/>
                </a:solidFill>
              </a:rPr>
              <a:t>QUANTITATIVE VS. QUALITATIVE FORSCHUNG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Text Placeholder 5"/>
          <p:cNvSpPr txBox="1"/>
          <p:nvPr/>
        </p:nvSpPr>
        <p:spPr>
          <a:xfrm>
            <a:off x="1537830" y="2375916"/>
            <a:ext cx="8384832" cy="3853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nSpc>
                <a:spcPct val="90000"/>
              </a:lnSpc>
              <a:spcBef>
                <a:spcPts val="1000"/>
              </a:spcBef>
              <a:buClr>
                <a:srgbClr val="C54A9A"/>
              </a:buClr>
              <a:buSzPct val="100000"/>
              <a:buFont typeface="Arial"/>
              <a:buChar char="•"/>
              <a:defRPr sz="2400">
                <a:solidFill>
                  <a:srgbClr val="142D55"/>
                </a:solidFill>
              </a:defRPr>
            </a:pPr>
            <a:r>
              <a:rPr dirty="0" err="1"/>
              <a:t>Tiefeninterviews</a:t>
            </a:r>
            <a:endParaRPr dirty="0"/>
          </a:p>
          <a:p>
            <a:pPr marL="342900" indent="-342900">
              <a:lnSpc>
                <a:spcPct val="90000"/>
              </a:lnSpc>
              <a:spcBef>
                <a:spcPts val="1000"/>
              </a:spcBef>
              <a:buClr>
                <a:srgbClr val="C54A9A"/>
              </a:buClr>
              <a:buSzPct val="100000"/>
              <a:buFont typeface="Arial"/>
              <a:buChar char="•"/>
              <a:defRPr sz="2400">
                <a:solidFill>
                  <a:srgbClr val="142D55"/>
                </a:solidFill>
              </a:defRPr>
            </a:pPr>
            <a:r>
              <a:rPr dirty="0" err="1"/>
              <a:t>Fokus</a:t>
            </a:r>
            <a:r>
              <a:rPr dirty="0"/>
              <a:t>-Gruppen</a:t>
            </a:r>
          </a:p>
          <a:p>
            <a:pPr marL="342900" indent="-342900">
              <a:lnSpc>
                <a:spcPct val="90000"/>
              </a:lnSpc>
              <a:spcBef>
                <a:spcPts val="1000"/>
              </a:spcBef>
              <a:buClr>
                <a:srgbClr val="C54A9A"/>
              </a:buClr>
              <a:buSzPct val="100000"/>
              <a:buFont typeface="Arial"/>
              <a:buChar char="•"/>
              <a:defRPr sz="2400">
                <a:solidFill>
                  <a:srgbClr val="142D55"/>
                </a:solidFill>
              </a:defRPr>
            </a:pPr>
            <a:r>
              <a:rPr dirty="0" err="1"/>
              <a:t>Marktforschungs</a:t>
            </a:r>
            <a:r>
              <a:rPr dirty="0"/>
              <a:t>-Online-Communities</a:t>
            </a:r>
            <a:r>
              <a:rPr lang="de-DE" dirty="0"/>
              <a:t> (MROC)</a:t>
            </a:r>
            <a:r>
              <a:rPr dirty="0"/>
              <a:t>, </a:t>
            </a:r>
            <a:r>
              <a:rPr dirty="0" err="1"/>
              <a:t>z.B.</a:t>
            </a:r>
            <a:r>
              <a:rPr dirty="0"/>
              <a:t> LinkedIn-Gruppen </a:t>
            </a:r>
          </a:p>
          <a:p>
            <a:pPr marL="342900" indent="-342900">
              <a:lnSpc>
                <a:spcPct val="90000"/>
              </a:lnSpc>
              <a:spcBef>
                <a:spcPts val="1000"/>
              </a:spcBef>
              <a:buClr>
                <a:srgbClr val="C54A9A"/>
              </a:buClr>
              <a:buSzPct val="100000"/>
              <a:buFont typeface="Arial"/>
              <a:buChar char="•"/>
              <a:defRPr sz="2400">
                <a:solidFill>
                  <a:srgbClr val="142D55"/>
                </a:solidFill>
              </a:defRPr>
            </a:pPr>
            <a:r>
              <a:rPr dirty="0"/>
              <a:t>„</a:t>
            </a:r>
            <a:r>
              <a:rPr dirty="0" err="1"/>
              <a:t>Zuhör-Plattformen</a:t>
            </a:r>
            <a:r>
              <a:rPr dirty="0"/>
              <a:t>“ </a:t>
            </a:r>
            <a:r>
              <a:rPr dirty="0" err="1"/>
              <a:t>wie</a:t>
            </a:r>
            <a:r>
              <a:rPr dirty="0"/>
              <a:t> </a:t>
            </a:r>
            <a:r>
              <a:rPr dirty="0" err="1"/>
              <a:t>z.B.</a:t>
            </a:r>
            <a:r>
              <a:rPr dirty="0"/>
              <a:t> Blogs, </a:t>
            </a:r>
            <a:r>
              <a:rPr dirty="0" err="1"/>
              <a:t>Foren</a:t>
            </a:r>
            <a:r>
              <a:rPr lang="de-DE" dirty="0"/>
              <a:t> usw.</a:t>
            </a:r>
            <a:endParaRPr dirty="0"/>
          </a:p>
          <a:p>
            <a:pPr marL="342900" indent="-342900">
              <a:lnSpc>
                <a:spcPct val="90000"/>
              </a:lnSpc>
              <a:spcBef>
                <a:spcPts val="1000"/>
              </a:spcBef>
              <a:buClr>
                <a:srgbClr val="C54A9A"/>
              </a:buClr>
              <a:buSzPct val="100000"/>
              <a:buFont typeface="Arial"/>
              <a:buChar char="•"/>
              <a:defRPr sz="2400">
                <a:solidFill>
                  <a:srgbClr val="142D55"/>
                </a:solidFill>
              </a:defRPr>
            </a:pPr>
            <a:r>
              <a:rPr dirty="0" err="1"/>
              <a:t>Fragebögen</a:t>
            </a:r>
            <a:r>
              <a:rPr dirty="0"/>
              <a:t> / </a:t>
            </a:r>
            <a:r>
              <a:rPr dirty="0" err="1"/>
              <a:t>Umfragen</a:t>
            </a:r>
            <a:r>
              <a:rPr dirty="0"/>
              <a:t> - online, </a:t>
            </a:r>
            <a:r>
              <a:rPr dirty="0" err="1"/>
              <a:t>persönlich</a:t>
            </a:r>
            <a:r>
              <a:rPr dirty="0"/>
              <a:t>, </a:t>
            </a:r>
            <a:r>
              <a:rPr dirty="0" err="1"/>
              <a:t>telefonisch</a:t>
            </a:r>
            <a:r>
              <a:rPr dirty="0"/>
              <a:t> </a:t>
            </a:r>
            <a:r>
              <a:rPr dirty="0" err="1"/>
              <a:t>oder</a:t>
            </a:r>
            <a:r>
              <a:rPr dirty="0"/>
              <a:t> per Post </a:t>
            </a:r>
          </a:p>
          <a:p>
            <a:pPr marL="342900" indent="-342900">
              <a:lnSpc>
                <a:spcPct val="90000"/>
              </a:lnSpc>
              <a:spcBef>
                <a:spcPts val="1000"/>
              </a:spcBef>
              <a:buClr>
                <a:srgbClr val="C54A9A"/>
              </a:buClr>
              <a:buSzPct val="100000"/>
              <a:buFont typeface="Arial"/>
              <a:buChar char="•"/>
              <a:defRPr sz="2400">
                <a:solidFill>
                  <a:srgbClr val="142D55"/>
                </a:solidFill>
              </a:defRPr>
            </a:pPr>
            <a:r>
              <a:rPr dirty="0"/>
              <a:t>Mystery Shopping (</a:t>
            </a:r>
            <a:r>
              <a:rPr dirty="0" err="1"/>
              <a:t>Testkäufe</a:t>
            </a:r>
            <a:r>
              <a:rPr dirty="0"/>
              <a:t>)</a:t>
            </a:r>
          </a:p>
          <a:p>
            <a:pPr marL="342900" indent="-342900">
              <a:lnSpc>
                <a:spcPct val="90000"/>
              </a:lnSpc>
              <a:spcBef>
                <a:spcPts val="1000"/>
              </a:spcBef>
              <a:buClr>
                <a:srgbClr val="C54A9A"/>
              </a:buClr>
              <a:buSzPct val="100000"/>
              <a:buFont typeface="Arial"/>
              <a:buChar char="•"/>
              <a:defRPr sz="2400">
                <a:solidFill>
                  <a:srgbClr val="142D55"/>
                </a:solidFill>
              </a:defRPr>
            </a:pPr>
            <a:r>
              <a:rPr dirty="0" err="1"/>
              <a:t>Beobachtungen</a:t>
            </a:r>
            <a:endParaRPr dirty="0"/>
          </a:p>
        </p:txBody>
      </p:sp>
      <p:pic>
        <p:nvPicPr>
          <p:cNvPr id="885" name="Picture 8" descr="Picture 8"/>
          <p:cNvPicPr>
            <a:picLocks noChangeAspect="1"/>
          </p:cNvPicPr>
          <p:nvPr/>
        </p:nvPicPr>
        <p:blipFill>
          <a:blip r:embed="rId2"/>
          <a:stretch>
            <a:fillRect/>
          </a:stretch>
        </p:blipFill>
        <p:spPr>
          <a:xfrm>
            <a:off x="112772" y="902632"/>
            <a:ext cx="1155701" cy="1041401"/>
          </a:xfrm>
          <a:prstGeom prst="rect">
            <a:avLst/>
          </a:prstGeom>
          <a:ln w="12700">
            <a:miter lim="400000"/>
          </a:ln>
        </p:spPr>
      </p:pic>
      <p:grpSp>
        <p:nvGrpSpPr>
          <p:cNvPr id="888" name="Group 5"/>
          <p:cNvGrpSpPr/>
          <p:nvPr/>
        </p:nvGrpSpPr>
        <p:grpSpPr>
          <a:xfrm>
            <a:off x="10203266" y="242687"/>
            <a:ext cx="1481460" cy="3909296"/>
            <a:chOff x="0" y="0"/>
            <a:chExt cx="1481458" cy="3909295"/>
          </a:xfrm>
        </p:grpSpPr>
        <p:pic>
          <p:nvPicPr>
            <p:cNvPr id="886" name="Picture 6" descr="Picture 6"/>
            <p:cNvPicPr>
              <a:picLocks noChangeAspect="1"/>
            </p:cNvPicPr>
            <p:nvPr/>
          </p:nvPicPr>
          <p:blipFill>
            <a:blip r:embed="rId3"/>
            <a:stretch>
              <a:fillRect/>
            </a:stretch>
          </p:blipFill>
          <p:spPr>
            <a:xfrm>
              <a:off x="0" y="0"/>
              <a:ext cx="1481459" cy="3909296"/>
            </a:xfrm>
            <a:prstGeom prst="rect">
              <a:avLst/>
            </a:prstGeom>
            <a:ln w="12700" cap="flat">
              <a:noFill/>
              <a:miter lim="400000"/>
            </a:ln>
            <a:effectLst/>
          </p:spPr>
        </p:pic>
        <p:pic>
          <p:nvPicPr>
            <p:cNvPr id="887" name="Picture 7" descr="Picture 7"/>
            <p:cNvPicPr>
              <a:picLocks noChangeAspect="1"/>
            </p:cNvPicPr>
            <p:nvPr/>
          </p:nvPicPr>
          <p:blipFill>
            <a:blip r:embed="rId4"/>
            <a:stretch>
              <a:fillRect/>
            </a:stretch>
          </p:blipFill>
          <p:spPr>
            <a:xfrm flipH="1">
              <a:off x="1068702" y="2322795"/>
              <a:ext cx="335826" cy="366250"/>
            </a:xfrm>
            <a:prstGeom prst="rect">
              <a:avLst/>
            </a:prstGeom>
            <a:ln w="12700" cap="flat">
              <a:noFill/>
              <a:miter lim="400000"/>
            </a:ln>
            <a:effectLst/>
          </p:spPr>
        </p:pic>
      </p:grpSp>
      <p:sp>
        <p:nvSpPr>
          <p:cNvPr id="889" name="Text Placeholder 4"/>
          <p:cNvSpPr txBox="1"/>
          <p:nvPr/>
        </p:nvSpPr>
        <p:spPr>
          <a:xfrm>
            <a:off x="1536254" y="865910"/>
            <a:ext cx="8877505"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C54A9A"/>
                </a:solidFill>
              </a:defRPr>
            </a:lvl1pPr>
          </a:lstStyle>
          <a:p>
            <a:r>
              <a:t>WICHTIGSTE TECHNIKEN DER QUALITATIVEN FORSCHUNG</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 name="Text Placeholder 5"/>
          <p:cNvSpPr txBox="1"/>
          <p:nvPr/>
        </p:nvSpPr>
        <p:spPr>
          <a:xfrm>
            <a:off x="263675" y="2520744"/>
            <a:ext cx="9020237" cy="3596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b="1">
                <a:solidFill>
                  <a:srgbClr val="C54A9A"/>
                </a:solidFill>
              </a:defRPr>
            </a:pPr>
            <a:r>
              <a:rPr dirty="0"/>
              <a:t>PERSÖNLICHE GESPRÄCHE</a:t>
            </a:r>
            <a:endParaRPr dirty="0">
              <a:solidFill>
                <a:srgbClr val="142D55"/>
              </a:solidFill>
            </a:endParaRPr>
          </a:p>
          <a:p>
            <a:pPr marL="393700" indent="-342900">
              <a:lnSpc>
                <a:spcPct val="90000"/>
              </a:lnSpc>
              <a:spcBef>
                <a:spcPts val="1000"/>
              </a:spcBef>
              <a:buClr>
                <a:srgbClr val="C54A9A"/>
              </a:buClr>
              <a:buSzPct val="100000"/>
              <a:buChar char="✓"/>
              <a:defRPr sz="2400">
                <a:solidFill>
                  <a:srgbClr val="142D55"/>
                </a:solidFill>
              </a:defRPr>
            </a:pPr>
            <a:r>
              <a:rPr dirty="0" err="1"/>
              <a:t>Führe</a:t>
            </a:r>
            <a:r>
              <a:rPr dirty="0"/>
              <a:t> </a:t>
            </a:r>
            <a:r>
              <a:rPr dirty="0" err="1"/>
              <a:t>ein</a:t>
            </a:r>
            <a:r>
              <a:rPr dirty="0"/>
              <a:t> </a:t>
            </a:r>
            <a:r>
              <a:rPr dirty="0" err="1"/>
              <a:t>Einzelinterview</a:t>
            </a:r>
            <a:r>
              <a:rPr dirty="0"/>
              <a:t> </a:t>
            </a:r>
            <a:r>
              <a:rPr dirty="0" err="1"/>
              <a:t>durch</a:t>
            </a:r>
            <a:r>
              <a:rPr dirty="0"/>
              <a:t>, </a:t>
            </a:r>
            <a:r>
              <a:rPr dirty="0" err="1"/>
              <a:t>indem</a:t>
            </a:r>
            <a:r>
              <a:rPr dirty="0"/>
              <a:t> du </a:t>
            </a:r>
            <a:r>
              <a:rPr dirty="0" err="1"/>
              <a:t>deinem</a:t>
            </a:r>
            <a:r>
              <a:rPr dirty="0"/>
              <a:t> </a:t>
            </a:r>
            <a:r>
              <a:rPr dirty="0" err="1"/>
              <a:t>Gesprächspartner</a:t>
            </a:r>
            <a:r>
              <a:rPr dirty="0"/>
              <a:t> </a:t>
            </a:r>
            <a:r>
              <a:rPr dirty="0" err="1"/>
              <a:t>eine</a:t>
            </a:r>
            <a:r>
              <a:rPr dirty="0"/>
              <a:t> </a:t>
            </a:r>
            <a:r>
              <a:rPr dirty="0" err="1"/>
              <a:t>Reihe</a:t>
            </a:r>
            <a:r>
              <a:rPr dirty="0"/>
              <a:t> von </a:t>
            </a:r>
            <a:r>
              <a:rPr dirty="0" err="1"/>
              <a:t>halbstrukturierten</a:t>
            </a:r>
            <a:r>
              <a:rPr dirty="0"/>
              <a:t> und </a:t>
            </a:r>
            <a:r>
              <a:rPr dirty="0" err="1"/>
              <a:t>bohrenden</a:t>
            </a:r>
            <a:r>
              <a:rPr dirty="0"/>
              <a:t> </a:t>
            </a:r>
            <a:r>
              <a:rPr dirty="0" err="1"/>
              <a:t>Fragen</a:t>
            </a:r>
            <a:r>
              <a:rPr dirty="0"/>
              <a:t> </a:t>
            </a:r>
            <a:r>
              <a:rPr dirty="0" err="1"/>
              <a:t>stellst</a:t>
            </a:r>
            <a:r>
              <a:rPr dirty="0"/>
              <a:t>, </a:t>
            </a:r>
            <a:r>
              <a:rPr dirty="0" err="1"/>
              <a:t>normalerweise</a:t>
            </a:r>
            <a:r>
              <a:rPr dirty="0"/>
              <a:t> </a:t>
            </a:r>
            <a:r>
              <a:rPr lang="de-DE" dirty="0"/>
              <a:t>während eines </a:t>
            </a:r>
            <a:r>
              <a:rPr dirty="0" err="1"/>
              <a:t>persönlich</a:t>
            </a:r>
            <a:r>
              <a:rPr lang="de-DE" dirty="0"/>
              <a:t>en Treffens</a:t>
            </a:r>
            <a:r>
              <a:rPr dirty="0"/>
              <a:t>. </a:t>
            </a:r>
          </a:p>
          <a:p>
            <a:pPr marL="393700" indent="-342900">
              <a:lnSpc>
                <a:spcPct val="90000"/>
              </a:lnSpc>
              <a:spcBef>
                <a:spcPts val="1000"/>
              </a:spcBef>
              <a:buClr>
                <a:srgbClr val="C54A9A"/>
              </a:buClr>
              <a:buSzPct val="100000"/>
              <a:buChar char="✓"/>
              <a:defRPr sz="2400">
                <a:solidFill>
                  <a:srgbClr val="142D55"/>
                </a:solidFill>
              </a:defRPr>
            </a:pPr>
            <a:r>
              <a:rPr dirty="0"/>
              <a:t>Du </a:t>
            </a:r>
            <a:r>
              <a:rPr dirty="0" err="1"/>
              <a:t>brauchst</a:t>
            </a:r>
            <a:r>
              <a:rPr dirty="0"/>
              <a:t> </a:t>
            </a:r>
            <a:r>
              <a:rPr dirty="0" err="1"/>
              <a:t>gute</a:t>
            </a:r>
            <a:r>
              <a:rPr dirty="0"/>
              <a:t> </a:t>
            </a:r>
            <a:r>
              <a:rPr dirty="0" err="1"/>
              <a:t>zwischenmenschliche</a:t>
            </a:r>
            <a:r>
              <a:rPr dirty="0"/>
              <a:t> </a:t>
            </a:r>
            <a:r>
              <a:rPr dirty="0" err="1"/>
              <a:t>Fähigkeiten</a:t>
            </a:r>
            <a:r>
              <a:rPr dirty="0"/>
              <a:t> und </a:t>
            </a:r>
            <a:r>
              <a:rPr lang="de-DE" dirty="0"/>
              <a:t>musst aktiv z</a:t>
            </a:r>
            <a:r>
              <a:rPr dirty="0" err="1"/>
              <a:t>uhören</a:t>
            </a:r>
            <a:r>
              <a:rPr lang="de-DE" dirty="0"/>
              <a:t>.</a:t>
            </a:r>
            <a:r>
              <a:rPr dirty="0"/>
              <a:t> </a:t>
            </a:r>
          </a:p>
          <a:p>
            <a:pPr marL="393700" indent="-342900">
              <a:lnSpc>
                <a:spcPct val="90000"/>
              </a:lnSpc>
              <a:spcBef>
                <a:spcPts val="1000"/>
              </a:spcBef>
              <a:buClr>
                <a:srgbClr val="C54A9A"/>
              </a:buClr>
              <a:buSzPct val="100000"/>
              <a:buChar char="✓"/>
              <a:defRPr sz="2400">
                <a:solidFill>
                  <a:srgbClr val="142D55"/>
                </a:solidFill>
              </a:defRPr>
            </a:pPr>
            <a:r>
              <a:rPr dirty="0" err="1"/>
              <a:t>Vorteile</a:t>
            </a:r>
            <a:r>
              <a:rPr dirty="0"/>
              <a:t>: </a:t>
            </a:r>
            <a:r>
              <a:rPr dirty="0" err="1"/>
              <a:t>Flexibilität</a:t>
            </a:r>
            <a:r>
              <a:rPr dirty="0"/>
              <a:t>, man </a:t>
            </a:r>
            <a:r>
              <a:rPr dirty="0" err="1"/>
              <a:t>kann</a:t>
            </a:r>
            <a:r>
              <a:rPr dirty="0"/>
              <a:t> </a:t>
            </a:r>
            <a:r>
              <a:rPr dirty="0" err="1"/>
              <a:t>viele</a:t>
            </a:r>
            <a:r>
              <a:rPr dirty="0"/>
              <a:t> </a:t>
            </a:r>
            <a:r>
              <a:rPr dirty="0" err="1"/>
              <a:t>tief</a:t>
            </a:r>
            <a:r>
              <a:rPr dirty="0"/>
              <a:t> </a:t>
            </a:r>
            <a:r>
              <a:rPr dirty="0" err="1"/>
              <a:t>gehende</a:t>
            </a:r>
            <a:r>
              <a:rPr dirty="0"/>
              <a:t> </a:t>
            </a:r>
            <a:r>
              <a:rPr dirty="0" err="1"/>
              <a:t>Informationen</a:t>
            </a:r>
            <a:r>
              <a:rPr dirty="0"/>
              <a:t> von </a:t>
            </a:r>
            <a:r>
              <a:rPr dirty="0" err="1"/>
              <a:t>einer</a:t>
            </a:r>
            <a:r>
              <a:rPr dirty="0"/>
              <a:t> Person </a:t>
            </a:r>
            <a:r>
              <a:rPr dirty="0" err="1"/>
              <a:t>sammeln</a:t>
            </a:r>
            <a:r>
              <a:rPr dirty="0"/>
              <a:t>. </a:t>
            </a:r>
          </a:p>
          <a:p>
            <a:pPr marL="393700" indent="-342900">
              <a:lnSpc>
                <a:spcPct val="90000"/>
              </a:lnSpc>
              <a:spcBef>
                <a:spcPts val="1000"/>
              </a:spcBef>
              <a:buClr>
                <a:srgbClr val="C54A9A"/>
              </a:buClr>
              <a:buSzPct val="100000"/>
              <a:buChar char="✓"/>
              <a:defRPr sz="2400">
                <a:solidFill>
                  <a:srgbClr val="142D55"/>
                </a:solidFill>
              </a:defRPr>
            </a:pPr>
            <a:r>
              <a:rPr dirty="0" err="1"/>
              <a:t>Achte</a:t>
            </a:r>
            <a:r>
              <a:rPr dirty="0"/>
              <a:t> auf </a:t>
            </a:r>
            <a:r>
              <a:rPr dirty="0" err="1"/>
              <a:t>deine</a:t>
            </a:r>
            <a:r>
              <a:rPr dirty="0"/>
              <a:t> </a:t>
            </a:r>
            <a:r>
              <a:rPr dirty="0" err="1"/>
              <a:t>eigene</a:t>
            </a:r>
            <a:r>
              <a:rPr dirty="0"/>
              <a:t> </a:t>
            </a:r>
            <a:r>
              <a:rPr dirty="0" err="1"/>
              <a:t>Voreingenommenheit</a:t>
            </a:r>
            <a:r>
              <a:rPr dirty="0"/>
              <a:t> </a:t>
            </a:r>
            <a:r>
              <a:rPr dirty="0" err="1"/>
              <a:t>als</a:t>
            </a:r>
            <a:r>
              <a:rPr dirty="0"/>
              <a:t> Interviewer</a:t>
            </a:r>
            <a:r>
              <a:rPr lang="de-DE" dirty="0"/>
              <a:t>in.</a:t>
            </a:r>
            <a:endParaRPr dirty="0"/>
          </a:p>
        </p:txBody>
      </p:sp>
      <p:pic>
        <p:nvPicPr>
          <p:cNvPr id="892" name="Picture 9" descr="Picture 9"/>
          <p:cNvPicPr>
            <a:picLocks noChangeAspect="1"/>
          </p:cNvPicPr>
          <p:nvPr/>
        </p:nvPicPr>
        <p:blipFill>
          <a:blip r:embed="rId2"/>
          <a:stretch>
            <a:fillRect/>
          </a:stretch>
        </p:blipFill>
        <p:spPr>
          <a:xfrm>
            <a:off x="112772" y="902632"/>
            <a:ext cx="1155701" cy="1041401"/>
          </a:xfrm>
          <a:prstGeom prst="rect">
            <a:avLst/>
          </a:prstGeom>
          <a:ln w="12700">
            <a:miter lim="400000"/>
          </a:ln>
        </p:spPr>
      </p:pic>
      <p:grpSp>
        <p:nvGrpSpPr>
          <p:cNvPr id="896" name="Group 4"/>
          <p:cNvGrpSpPr/>
          <p:nvPr/>
        </p:nvGrpSpPr>
        <p:grpSpPr>
          <a:xfrm>
            <a:off x="9037839" y="3490552"/>
            <a:ext cx="2957914" cy="1666431"/>
            <a:chOff x="0" y="0"/>
            <a:chExt cx="2957913" cy="1666430"/>
          </a:xfrm>
        </p:grpSpPr>
        <p:pic>
          <p:nvPicPr>
            <p:cNvPr id="893" name="Picture 5" descr="Picture 5"/>
            <p:cNvPicPr>
              <a:picLocks noChangeAspect="1"/>
            </p:cNvPicPr>
            <p:nvPr/>
          </p:nvPicPr>
          <p:blipFill>
            <a:blip r:embed="rId3"/>
            <a:stretch>
              <a:fillRect/>
            </a:stretch>
          </p:blipFill>
          <p:spPr>
            <a:xfrm>
              <a:off x="0" y="0"/>
              <a:ext cx="2957914" cy="1666431"/>
            </a:xfrm>
            <a:prstGeom prst="rect">
              <a:avLst/>
            </a:prstGeom>
            <a:ln w="12700" cap="flat">
              <a:noFill/>
              <a:miter lim="400000"/>
            </a:ln>
            <a:effectLst/>
          </p:spPr>
        </p:pic>
        <p:pic>
          <p:nvPicPr>
            <p:cNvPr id="894" name="Picture 6" descr="Picture 6"/>
            <p:cNvPicPr>
              <a:picLocks noChangeAspect="1"/>
            </p:cNvPicPr>
            <p:nvPr/>
          </p:nvPicPr>
          <p:blipFill>
            <a:blip r:embed="rId4"/>
            <a:stretch>
              <a:fillRect/>
            </a:stretch>
          </p:blipFill>
          <p:spPr>
            <a:xfrm>
              <a:off x="341010" y="213634"/>
              <a:ext cx="263949" cy="287861"/>
            </a:xfrm>
            <a:prstGeom prst="rect">
              <a:avLst/>
            </a:prstGeom>
            <a:ln w="12700" cap="flat">
              <a:noFill/>
              <a:miter lim="400000"/>
            </a:ln>
            <a:effectLst/>
          </p:spPr>
        </p:pic>
        <p:pic>
          <p:nvPicPr>
            <p:cNvPr id="895" name="Picture 8" descr="Picture 8"/>
            <p:cNvPicPr>
              <a:picLocks noChangeAspect="1"/>
            </p:cNvPicPr>
            <p:nvPr/>
          </p:nvPicPr>
          <p:blipFill>
            <a:blip r:embed="rId4"/>
            <a:stretch>
              <a:fillRect/>
            </a:stretch>
          </p:blipFill>
          <p:spPr>
            <a:xfrm rot="19042418" flipH="1">
              <a:off x="2185162" y="63849"/>
              <a:ext cx="263949" cy="287861"/>
            </a:xfrm>
            <a:prstGeom prst="rect">
              <a:avLst/>
            </a:prstGeom>
            <a:ln w="12700" cap="flat">
              <a:noFill/>
              <a:miter lim="400000"/>
            </a:ln>
            <a:effectLst/>
          </p:spPr>
        </p:pic>
      </p:grpSp>
      <p:sp>
        <p:nvSpPr>
          <p:cNvPr id="897"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C54A9A"/>
                </a:solidFill>
              </a:defRPr>
            </a:lvl1pPr>
          </a:lstStyle>
          <a:p>
            <a:r>
              <a:t>PERSÖNLICHE GESPRÄCHE</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 name="Text Placeholder 5"/>
          <p:cNvSpPr txBox="1"/>
          <p:nvPr/>
        </p:nvSpPr>
        <p:spPr>
          <a:xfrm>
            <a:off x="152184" y="2136069"/>
            <a:ext cx="9509058" cy="4185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90000"/>
              </a:lnSpc>
              <a:spcBef>
                <a:spcPts val="1000"/>
              </a:spcBef>
              <a:defRPr sz="2400">
                <a:solidFill>
                  <a:srgbClr val="142D55"/>
                </a:solidFill>
              </a:defRPr>
            </a:pPr>
            <a:r>
              <a:rPr dirty="0" err="1"/>
              <a:t>Rekrutiere</a:t>
            </a:r>
            <a:r>
              <a:rPr dirty="0"/>
              <a:t> </a:t>
            </a:r>
            <a:r>
              <a:rPr dirty="0" err="1"/>
              <a:t>relevante</a:t>
            </a:r>
            <a:r>
              <a:rPr dirty="0"/>
              <a:t> </a:t>
            </a:r>
            <a:r>
              <a:rPr dirty="0" err="1"/>
              <a:t>Teilnehmer</a:t>
            </a:r>
            <a:r>
              <a:rPr dirty="0"/>
              <a:t> - </a:t>
            </a:r>
            <a:r>
              <a:rPr dirty="0" err="1"/>
              <a:t>diese</a:t>
            </a:r>
            <a:r>
              <a:rPr dirty="0"/>
              <a:t> </a:t>
            </a:r>
            <a:r>
              <a:rPr dirty="0" err="1"/>
              <a:t>sind</a:t>
            </a:r>
            <a:r>
              <a:rPr dirty="0"/>
              <a:t> </a:t>
            </a:r>
            <a:r>
              <a:rPr dirty="0" err="1"/>
              <a:t>deine</a:t>
            </a:r>
            <a:r>
              <a:rPr dirty="0"/>
              <a:t> </a:t>
            </a:r>
            <a:r>
              <a:rPr dirty="0" err="1"/>
              <a:t>Interessengruppe</a:t>
            </a:r>
            <a:r>
              <a:rPr dirty="0"/>
              <a:t> </a:t>
            </a:r>
          </a:p>
          <a:p>
            <a:pPr marL="393700" indent="-342900">
              <a:lnSpc>
                <a:spcPct val="90000"/>
              </a:lnSpc>
              <a:spcBef>
                <a:spcPts val="1000"/>
              </a:spcBef>
              <a:buClr>
                <a:srgbClr val="C54A9A"/>
              </a:buClr>
              <a:buSzPct val="100000"/>
              <a:buChar char="✓"/>
              <a:defRPr sz="2400">
                <a:solidFill>
                  <a:srgbClr val="142D55"/>
                </a:solidFill>
              </a:defRPr>
            </a:pPr>
            <a:r>
              <a:rPr dirty="0" err="1"/>
              <a:t>Wähle</a:t>
            </a:r>
            <a:r>
              <a:rPr dirty="0"/>
              <a:t> </a:t>
            </a:r>
            <a:r>
              <a:rPr dirty="0" err="1"/>
              <a:t>einen</a:t>
            </a:r>
            <a:r>
              <a:rPr dirty="0"/>
              <a:t> </a:t>
            </a:r>
            <a:r>
              <a:rPr dirty="0" err="1"/>
              <a:t>geeigneten</a:t>
            </a:r>
            <a:r>
              <a:rPr dirty="0"/>
              <a:t> Ort, Tag und </a:t>
            </a:r>
            <a:r>
              <a:rPr dirty="0" err="1"/>
              <a:t>eine</a:t>
            </a:r>
            <a:r>
              <a:rPr dirty="0"/>
              <a:t> </a:t>
            </a:r>
            <a:r>
              <a:rPr dirty="0" err="1"/>
              <a:t>Uhrzeit</a:t>
            </a:r>
            <a:r>
              <a:rPr dirty="0"/>
              <a:t> (</a:t>
            </a:r>
            <a:r>
              <a:rPr dirty="0" err="1"/>
              <a:t>kann</a:t>
            </a:r>
            <a:r>
              <a:rPr dirty="0"/>
              <a:t> </a:t>
            </a:r>
            <a:r>
              <a:rPr dirty="0" err="1"/>
              <a:t>im</a:t>
            </a:r>
            <a:r>
              <a:rPr dirty="0"/>
              <a:t> </a:t>
            </a:r>
            <a:r>
              <a:rPr dirty="0" err="1"/>
              <a:t>Wohnzimmer</a:t>
            </a:r>
            <a:r>
              <a:rPr dirty="0"/>
              <a:t> von </a:t>
            </a:r>
            <a:r>
              <a:rPr dirty="0" err="1"/>
              <a:t>jemandem</a:t>
            </a:r>
            <a:r>
              <a:rPr dirty="0"/>
              <a:t> sein, </a:t>
            </a:r>
            <a:r>
              <a:rPr lang="de-DE" dirty="0"/>
              <a:t>über </a:t>
            </a:r>
            <a:r>
              <a:rPr dirty="0"/>
              <a:t>Zoom, abends </a:t>
            </a:r>
            <a:r>
              <a:rPr dirty="0" err="1"/>
              <a:t>usw</a:t>
            </a:r>
            <a:r>
              <a:rPr dirty="0"/>
              <a:t>.) </a:t>
            </a:r>
          </a:p>
          <a:p>
            <a:pPr marL="393700" indent="-342900">
              <a:lnSpc>
                <a:spcPct val="90000"/>
              </a:lnSpc>
              <a:spcBef>
                <a:spcPts val="1000"/>
              </a:spcBef>
              <a:buClr>
                <a:srgbClr val="C54A9A"/>
              </a:buClr>
              <a:buSzPct val="100000"/>
              <a:buChar char="✓"/>
              <a:defRPr sz="2400">
                <a:solidFill>
                  <a:srgbClr val="142D55"/>
                </a:solidFill>
              </a:defRPr>
            </a:pPr>
            <a:r>
              <a:rPr dirty="0"/>
              <a:t>Moderation </a:t>
            </a:r>
            <a:r>
              <a:rPr dirty="0" err="1"/>
              <a:t>ist</a:t>
            </a:r>
            <a:r>
              <a:rPr dirty="0"/>
              <a:t> die </a:t>
            </a:r>
            <a:r>
              <a:rPr dirty="0" err="1"/>
              <a:t>Schlüssel</a:t>
            </a:r>
            <a:r>
              <a:rPr lang="de-DE" dirty="0"/>
              <a:t>rolle</a:t>
            </a:r>
            <a:r>
              <a:rPr dirty="0"/>
              <a:t> (</a:t>
            </a:r>
            <a:r>
              <a:rPr lang="de-DE" dirty="0"/>
              <a:t>suche </a:t>
            </a:r>
            <a:r>
              <a:rPr dirty="0" err="1"/>
              <a:t>jemand</a:t>
            </a:r>
            <a:r>
              <a:rPr lang="de-DE" dirty="0"/>
              <a:t>en</a:t>
            </a:r>
            <a:r>
              <a:rPr dirty="0"/>
              <a:t>, dem du </a:t>
            </a:r>
            <a:r>
              <a:rPr dirty="0" err="1"/>
              <a:t>vertraust</a:t>
            </a:r>
            <a:r>
              <a:rPr dirty="0"/>
              <a:t>) </a:t>
            </a:r>
          </a:p>
          <a:p>
            <a:pPr marL="393700" indent="-342900">
              <a:lnSpc>
                <a:spcPct val="90000"/>
              </a:lnSpc>
              <a:spcBef>
                <a:spcPts val="1000"/>
              </a:spcBef>
              <a:buClr>
                <a:srgbClr val="C54A9A"/>
              </a:buClr>
              <a:buSzPct val="100000"/>
              <a:buChar char="✓"/>
              <a:defRPr sz="2400">
                <a:solidFill>
                  <a:srgbClr val="142D55"/>
                </a:solidFill>
              </a:defRPr>
            </a:pPr>
            <a:r>
              <a:rPr dirty="0"/>
              <a:t>Plane die </a:t>
            </a:r>
            <a:r>
              <a:rPr dirty="0" err="1"/>
              <a:t>zu</a:t>
            </a:r>
            <a:r>
              <a:rPr dirty="0"/>
              <a:t> </a:t>
            </a:r>
            <a:r>
              <a:rPr dirty="0" err="1"/>
              <a:t>untersuchenden</a:t>
            </a:r>
            <a:r>
              <a:rPr dirty="0"/>
              <a:t> </a:t>
            </a:r>
            <a:r>
              <a:rPr dirty="0" err="1"/>
              <a:t>Themen</a:t>
            </a:r>
            <a:r>
              <a:rPr dirty="0"/>
              <a:t> und </a:t>
            </a:r>
            <a:r>
              <a:rPr dirty="0" err="1"/>
              <a:t>lege</a:t>
            </a:r>
            <a:r>
              <a:rPr dirty="0"/>
              <a:t> den </a:t>
            </a:r>
            <a:r>
              <a:rPr dirty="0" err="1"/>
              <a:t>Zeitplan</a:t>
            </a:r>
            <a:r>
              <a:rPr dirty="0"/>
              <a:t> fest </a:t>
            </a:r>
          </a:p>
          <a:p>
            <a:pPr marL="393700" indent="-342900">
              <a:lnSpc>
                <a:spcPct val="90000"/>
              </a:lnSpc>
              <a:spcBef>
                <a:spcPts val="1000"/>
              </a:spcBef>
              <a:buClr>
                <a:srgbClr val="C54A9A"/>
              </a:buClr>
              <a:buSzPct val="100000"/>
              <a:buChar char="✓"/>
              <a:defRPr sz="2400">
                <a:solidFill>
                  <a:srgbClr val="142D55"/>
                </a:solidFill>
              </a:defRPr>
            </a:pPr>
            <a:r>
              <a:rPr dirty="0" err="1"/>
              <a:t>Begrüßung</a:t>
            </a:r>
            <a:r>
              <a:rPr dirty="0"/>
              <a:t> der </a:t>
            </a:r>
            <a:r>
              <a:rPr dirty="0" err="1"/>
              <a:t>Teilnehmer</a:t>
            </a:r>
            <a:r>
              <a:rPr dirty="0"/>
              <a:t>, </a:t>
            </a:r>
            <a:r>
              <a:rPr dirty="0" err="1"/>
              <a:t>Erlaubnis</a:t>
            </a:r>
            <a:r>
              <a:rPr dirty="0"/>
              <a:t> </a:t>
            </a:r>
            <a:r>
              <a:rPr dirty="0" err="1"/>
              <a:t>zur</a:t>
            </a:r>
            <a:r>
              <a:rPr dirty="0"/>
              <a:t> </a:t>
            </a:r>
            <a:r>
              <a:rPr dirty="0" err="1"/>
              <a:t>Aufzeichnung</a:t>
            </a:r>
            <a:r>
              <a:rPr dirty="0"/>
              <a:t> </a:t>
            </a:r>
          </a:p>
          <a:p>
            <a:pPr marL="393700" indent="-342900">
              <a:lnSpc>
                <a:spcPct val="90000"/>
              </a:lnSpc>
              <a:spcBef>
                <a:spcPts val="1000"/>
              </a:spcBef>
              <a:buClr>
                <a:srgbClr val="C54A9A"/>
              </a:buClr>
              <a:buSzPct val="100000"/>
              <a:buChar char="✓"/>
              <a:defRPr sz="2400">
                <a:solidFill>
                  <a:srgbClr val="142D55"/>
                </a:solidFill>
              </a:defRPr>
            </a:pPr>
            <a:r>
              <a:rPr dirty="0"/>
              <a:t>Die Moderation </a:t>
            </a:r>
            <a:r>
              <a:rPr dirty="0" err="1"/>
              <a:t>bestimmt</a:t>
            </a:r>
            <a:r>
              <a:rPr dirty="0"/>
              <a:t> die </a:t>
            </a:r>
            <a:r>
              <a:rPr dirty="0" err="1"/>
              <a:t>Atmosphäre</a:t>
            </a:r>
            <a:r>
              <a:rPr dirty="0"/>
              <a:t> und den Ton der </a:t>
            </a:r>
            <a:r>
              <a:rPr dirty="0" err="1"/>
              <a:t>Befragung</a:t>
            </a:r>
            <a:endParaRPr dirty="0"/>
          </a:p>
          <a:p>
            <a:pPr marL="393700" indent="-342900">
              <a:lnSpc>
                <a:spcPct val="90000"/>
              </a:lnSpc>
              <a:spcBef>
                <a:spcPts val="1000"/>
              </a:spcBef>
              <a:buClr>
                <a:srgbClr val="C54A9A"/>
              </a:buClr>
              <a:buSzPct val="100000"/>
              <a:buChar char="✓"/>
              <a:defRPr sz="2400">
                <a:solidFill>
                  <a:srgbClr val="142D55"/>
                </a:solidFill>
              </a:defRPr>
            </a:pPr>
            <a:r>
              <a:rPr dirty="0" err="1"/>
              <a:t>Dankeschön</a:t>
            </a:r>
            <a:r>
              <a:rPr dirty="0"/>
              <a:t>, </a:t>
            </a:r>
            <a:r>
              <a:rPr dirty="0" err="1"/>
              <a:t>Belohnung</a:t>
            </a:r>
            <a:r>
              <a:rPr dirty="0"/>
              <a:t> - </a:t>
            </a:r>
            <a:r>
              <a:rPr dirty="0" err="1"/>
              <a:t>Produkt</a:t>
            </a:r>
            <a:r>
              <a:rPr dirty="0"/>
              <a:t> / </a:t>
            </a:r>
            <a:r>
              <a:rPr dirty="0" err="1"/>
              <a:t>Dienstleistung</a:t>
            </a:r>
            <a:r>
              <a:rPr dirty="0"/>
              <a:t> </a:t>
            </a:r>
            <a:r>
              <a:rPr dirty="0" err="1"/>
              <a:t>verschenken</a:t>
            </a:r>
            <a:r>
              <a:rPr dirty="0"/>
              <a:t> (Feedback </a:t>
            </a:r>
            <a:r>
              <a:rPr dirty="0" err="1"/>
              <a:t>sammeln</a:t>
            </a:r>
            <a:r>
              <a:rPr dirty="0"/>
              <a:t> und </a:t>
            </a:r>
            <a:r>
              <a:rPr dirty="0" err="1"/>
              <a:t>Erlaubnis</a:t>
            </a:r>
            <a:r>
              <a:rPr dirty="0"/>
              <a:t> </a:t>
            </a:r>
            <a:r>
              <a:rPr dirty="0" err="1"/>
              <a:t>zur</a:t>
            </a:r>
            <a:r>
              <a:rPr dirty="0"/>
              <a:t> </a:t>
            </a:r>
            <a:r>
              <a:rPr dirty="0" err="1"/>
              <a:t>Verwendung</a:t>
            </a:r>
            <a:r>
              <a:rPr dirty="0"/>
              <a:t> </a:t>
            </a:r>
            <a:r>
              <a:rPr dirty="0" err="1"/>
              <a:t>im</a:t>
            </a:r>
            <a:r>
              <a:rPr dirty="0"/>
              <a:t> Marketing</a:t>
            </a:r>
            <a:r>
              <a:rPr lang="de-DE" dirty="0"/>
              <a:t> erbitten</a:t>
            </a:r>
            <a:r>
              <a:rPr dirty="0"/>
              <a:t>)</a:t>
            </a:r>
          </a:p>
        </p:txBody>
      </p:sp>
      <p:pic>
        <p:nvPicPr>
          <p:cNvPr id="900" name="Picture 9" descr="Picture 9"/>
          <p:cNvPicPr>
            <a:picLocks noChangeAspect="1"/>
          </p:cNvPicPr>
          <p:nvPr/>
        </p:nvPicPr>
        <p:blipFill>
          <a:blip r:embed="rId2"/>
          <a:stretch>
            <a:fillRect/>
          </a:stretch>
        </p:blipFill>
        <p:spPr>
          <a:xfrm>
            <a:off x="112772" y="902632"/>
            <a:ext cx="1155701" cy="1041401"/>
          </a:xfrm>
          <a:prstGeom prst="rect">
            <a:avLst/>
          </a:prstGeom>
          <a:ln w="12700">
            <a:miter lim="400000"/>
          </a:ln>
        </p:spPr>
      </p:pic>
      <p:grpSp>
        <p:nvGrpSpPr>
          <p:cNvPr id="905" name="Group 10"/>
          <p:cNvGrpSpPr/>
          <p:nvPr/>
        </p:nvGrpSpPr>
        <p:grpSpPr>
          <a:xfrm>
            <a:off x="8930450" y="2342220"/>
            <a:ext cx="3127145" cy="1863014"/>
            <a:chOff x="0" y="0"/>
            <a:chExt cx="3127144" cy="1863012"/>
          </a:xfrm>
        </p:grpSpPr>
        <p:pic>
          <p:nvPicPr>
            <p:cNvPr id="901" name="Picture 12" descr="Picture 12"/>
            <p:cNvPicPr>
              <a:picLocks noChangeAspect="1"/>
            </p:cNvPicPr>
            <p:nvPr/>
          </p:nvPicPr>
          <p:blipFill>
            <a:blip r:embed="rId3"/>
            <a:stretch>
              <a:fillRect/>
            </a:stretch>
          </p:blipFill>
          <p:spPr>
            <a:xfrm>
              <a:off x="0" y="0"/>
              <a:ext cx="3127145" cy="1863013"/>
            </a:xfrm>
            <a:prstGeom prst="rect">
              <a:avLst/>
            </a:prstGeom>
            <a:ln w="12700" cap="flat">
              <a:noFill/>
              <a:miter lim="400000"/>
            </a:ln>
            <a:effectLst/>
          </p:spPr>
        </p:pic>
        <p:pic>
          <p:nvPicPr>
            <p:cNvPr id="902" name="Picture 13" descr="Picture 13"/>
            <p:cNvPicPr>
              <a:picLocks noChangeAspect="1"/>
            </p:cNvPicPr>
            <p:nvPr/>
          </p:nvPicPr>
          <p:blipFill>
            <a:blip r:embed="rId4"/>
            <a:stretch>
              <a:fillRect/>
            </a:stretch>
          </p:blipFill>
          <p:spPr>
            <a:xfrm flipH="1">
              <a:off x="2677167" y="735373"/>
              <a:ext cx="189148" cy="225465"/>
            </a:xfrm>
            <a:prstGeom prst="rect">
              <a:avLst/>
            </a:prstGeom>
            <a:ln w="12700" cap="flat">
              <a:noFill/>
              <a:miter lim="400000"/>
            </a:ln>
            <a:effectLst/>
          </p:spPr>
        </p:pic>
        <p:pic>
          <p:nvPicPr>
            <p:cNvPr id="903" name="Picture 14" descr="Picture 14"/>
            <p:cNvPicPr>
              <a:picLocks noChangeAspect="1"/>
            </p:cNvPicPr>
            <p:nvPr/>
          </p:nvPicPr>
          <p:blipFill>
            <a:blip r:embed="rId4"/>
            <a:stretch>
              <a:fillRect/>
            </a:stretch>
          </p:blipFill>
          <p:spPr>
            <a:xfrm>
              <a:off x="139484" y="706043"/>
              <a:ext cx="189148" cy="225464"/>
            </a:xfrm>
            <a:prstGeom prst="rect">
              <a:avLst/>
            </a:prstGeom>
            <a:ln w="12700" cap="flat">
              <a:noFill/>
              <a:miter lim="400000"/>
            </a:ln>
            <a:effectLst/>
          </p:spPr>
        </p:pic>
        <p:pic>
          <p:nvPicPr>
            <p:cNvPr id="904" name="Picture 15" descr="Picture 15"/>
            <p:cNvPicPr>
              <a:picLocks noChangeAspect="1"/>
            </p:cNvPicPr>
            <p:nvPr/>
          </p:nvPicPr>
          <p:blipFill>
            <a:blip r:embed="rId4"/>
            <a:stretch>
              <a:fillRect/>
            </a:stretch>
          </p:blipFill>
          <p:spPr>
            <a:xfrm rot="851556" flipH="1">
              <a:off x="1857281" y="339413"/>
              <a:ext cx="189147" cy="225464"/>
            </a:xfrm>
            <a:prstGeom prst="rect">
              <a:avLst/>
            </a:prstGeom>
            <a:ln w="12700" cap="flat">
              <a:noFill/>
              <a:miter lim="400000"/>
            </a:ln>
            <a:effectLst/>
          </p:spPr>
        </p:pic>
      </p:grpSp>
      <p:sp>
        <p:nvSpPr>
          <p:cNvPr id="906"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C54A9A"/>
                </a:solidFill>
              </a:defRPr>
            </a:lvl1pPr>
          </a:lstStyle>
          <a:p>
            <a:r>
              <a:t>FOKUS-GRUPPEN</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Text Placeholder 5"/>
          <p:cNvSpPr txBox="1">
            <a:spLocks noGrp="1"/>
          </p:cNvSpPr>
          <p:nvPr>
            <p:ph type="body" idx="1"/>
          </p:nvPr>
        </p:nvSpPr>
        <p:spPr>
          <a:xfrm>
            <a:off x="1477557" y="645827"/>
            <a:ext cx="9212406" cy="5965692"/>
          </a:xfrm>
          <a:prstGeom prst="rect">
            <a:avLst/>
          </a:prstGeom>
        </p:spPr>
        <p:txBody>
          <a:bodyPr anchor="ctr"/>
          <a:lstStyle/>
          <a:p>
            <a:pPr>
              <a:defRPr sz="2400"/>
            </a:pPr>
            <a:r>
              <a:rPr dirty="0" err="1"/>
              <a:t>Gute</a:t>
            </a:r>
            <a:r>
              <a:rPr dirty="0"/>
              <a:t> Ideen </a:t>
            </a:r>
            <a:r>
              <a:rPr dirty="0" err="1"/>
              <a:t>können</a:t>
            </a:r>
            <a:r>
              <a:rPr dirty="0"/>
              <a:t> </a:t>
            </a:r>
            <a:r>
              <a:rPr dirty="0" err="1"/>
              <a:t>durch</a:t>
            </a:r>
            <a:r>
              <a:rPr dirty="0"/>
              <a:t> </a:t>
            </a:r>
            <a:r>
              <a:rPr dirty="0" err="1"/>
              <a:t>Diskussionen</a:t>
            </a:r>
            <a:r>
              <a:rPr dirty="0"/>
              <a:t> in </a:t>
            </a:r>
            <a:r>
              <a:rPr dirty="0" err="1"/>
              <a:t>Interessengruppen</a:t>
            </a:r>
            <a:r>
              <a:rPr dirty="0"/>
              <a:t> </a:t>
            </a:r>
            <a:r>
              <a:rPr dirty="0" err="1"/>
              <a:t>validiert</a:t>
            </a:r>
            <a:r>
              <a:rPr dirty="0"/>
              <a:t> </a:t>
            </a:r>
            <a:r>
              <a:rPr dirty="0" err="1"/>
              <a:t>werden</a:t>
            </a:r>
            <a:r>
              <a:rPr dirty="0"/>
              <a:t>. </a:t>
            </a:r>
            <a:r>
              <a:rPr dirty="0" err="1"/>
              <a:t>Beginne</a:t>
            </a:r>
            <a:r>
              <a:rPr dirty="0"/>
              <a:t> </a:t>
            </a:r>
            <a:r>
              <a:rPr dirty="0" err="1"/>
              <a:t>früh</a:t>
            </a:r>
            <a:r>
              <a:rPr dirty="0"/>
              <a:t> Feedback von </a:t>
            </a:r>
            <a:r>
              <a:rPr dirty="0" err="1"/>
              <a:t>deinem</a:t>
            </a:r>
            <a:r>
              <a:rPr dirty="0"/>
              <a:t> </a:t>
            </a:r>
            <a:r>
              <a:rPr dirty="0" err="1"/>
              <a:t>Zielmarkt</a:t>
            </a:r>
            <a:r>
              <a:rPr dirty="0"/>
              <a:t> </a:t>
            </a:r>
            <a:r>
              <a:rPr dirty="0" err="1"/>
              <a:t>einzuholen</a:t>
            </a:r>
            <a:r>
              <a:rPr dirty="0"/>
              <a:t>, um </a:t>
            </a:r>
            <a:r>
              <a:rPr dirty="0" err="1"/>
              <a:t>sicherzustellen</a:t>
            </a:r>
            <a:r>
              <a:rPr dirty="0"/>
              <a:t>, </a:t>
            </a:r>
            <a:r>
              <a:rPr dirty="0" err="1"/>
              <a:t>dass</a:t>
            </a:r>
            <a:r>
              <a:rPr dirty="0"/>
              <a:t> du </a:t>
            </a:r>
            <a:r>
              <a:rPr dirty="0" err="1"/>
              <a:t>etwas</a:t>
            </a:r>
            <a:r>
              <a:rPr dirty="0"/>
              <a:t> </a:t>
            </a:r>
            <a:r>
              <a:rPr dirty="0" err="1"/>
              <a:t>machst</a:t>
            </a:r>
            <a:r>
              <a:rPr dirty="0"/>
              <a:t> / </a:t>
            </a:r>
            <a:r>
              <a:rPr dirty="0" err="1"/>
              <a:t>erstellst</a:t>
            </a:r>
            <a:r>
              <a:rPr dirty="0"/>
              <a:t>, das </a:t>
            </a:r>
            <a:r>
              <a:rPr dirty="0" err="1"/>
              <a:t>tatsächlich</a:t>
            </a:r>
            <a:r>
              <a:rPr dirty="0"/>
              <a:t> </a:t>
            </a:r>
            <a:r>
              <a:rPr dirty="0" err="1"/>
              <a:t>gebraucht</a:t>
            </a:r>
            <a:r>
              <a:rPr dirty="0"/>
              <a:t> </a:t>
            </a:r>
            <a:r>
              <a:rPr dirty="0" err="1"/>
              <a:t>wird</a:t>
            </a:r>
            <a:r>
              <a:rPr dirty="0"/>
              <a:t>, das </a:t>
            </a:r>
            <a:r>
              <a:rPr dirty="0" err="1"/>
              <a:t>genug</a:t>
            </a:r>
            <a:r>
              <a:rPr dirty="0"/>
              <a:t> </a:t>
            </a:r>
            <a:r>
              <a:rPr dirty="0" err="1"/>
              <a:t>wollen</a:t>
            </a:r>
            <a:r>
              <a:rPr dirty="0"/>
              <a:t> und </a:t>
            </a:r>
            <a:r>
              <a:rPr dirty="0" err="1"/>
              <a:t>wofür</a:t>
            </a:r>
            <a:r>
              <a:rPr dirty="0"/>
              <a:t> </a:t>
            </a:r>
            <a:r>
              <a:rPr dirty="0" err="1"/>
              <a:t>sie</a:t>
            </a:r>
            <a:r>
              <a:rPr dirty="0"/>
              <a:t> </a:t>
            </a:r>
            <a:r>
              <a:rPr dirty="0" err="1"/>
              <a:t>bezahlen</a:t>
            </a:r>
            <a:r>
              <a:rPr dirty="0"/>
              <a:t> </a:t>
            </a:r>
            <a:r>
              <a:rPr dirty="0" err="1"/>
              <a:t>würden</a:t>
            </a:r>
            <a:r>
              <a:rPr dirty="0"/>
              <a:t>.  </a:t>
            </a:r>
          </a:p>
          <a:p>
            <a:pPr>
              <a:defRPr sz="2400">
                <a:solidFill>
                  <a:srgbClr val="C54A9A"/>
                </a:solidFill>
              </a:defRPr>
            </a:pPr>
            <a:r>
              <a:rPr dirty="0"/>
              <a:t>Schritt 1: </a:t>
            </a:r>
            <a:r>
              <a:rPr dirty="0" err="1">
                <a:solidFill>
                  <a:srgbClr val="142D55"/>
                </a:solidFill>
              </a:rPr>
              <a:t>Entwickle</a:t>
            </a:r>
            <a:r>
              <a:rPr dirty="0">
                <a:solidFill>
                  <a:srgbClr val="142D55"/>
                </a:solidFill>
              </a:rPr>
              <a:t> </a:t>
            </a:r>
            <a:r>
              <a:rPr dirty="0" err="1">
                <a:solidFill>
                  <a:srgbClr val="142D55"/>
                </a:solidFill>
              </a:rPr>
              <a:t>deine</a:t>
            </a:r>
            <a:r>
              <a:rPr dirty="0">
                <a:solidFill>
                  <a:srgbClr val="142D55"/>
                </a:solidFill>
              </a:rPr>
              <a:t> </a:t>
            </a:r>
            <a:r>
              <a:rPr dirty="0" err="1">
                <a:solidFill>
                  <a:srgbClr val="142D55"/>
                </a:solidFill>
              </a:rPr>
              <a:t>erste</a:t>
            </a:r>
            <a:r>
              <a:rPr dirty="0">
                <a:solidFill>
                  <a:srgbClr val="142D55"/>
                </a:solidFill>
              </a:rPr>
              <a:t> </a:t>
            </a:r>
            <a:r>
              <a:rPr dirty="0" err="1">
                <a:solidFill>
                  <a:srgbClr val="142D55"/>
                </a:solidFill>
              </a:rPr>
              <a:t>Liste</a:t>
            </a:r>
            <a:r>
              <a:rPr dirty="0">
                <a:solidFill>
                  <a:srgbClr val="142D55"/>
                </a:solidFill>
              </a:rPr>
              <a:t> von </a:t>
            </a:r>
            <a:r>
              <a:rPr dirty="0" err="1">
                <a:solidFill>
                  <a:srgbClr val="142D55"/>
                </a:solidFill>
              </a:rPr>
              <a:t>Teilnehmern</a:t>
            </a:r>
            <a:r>
              <a:rPr dirty="0">
                <a:solidFill>
                  <a:srgbClr val="142D55"/>
                </a:solidFill>
              </a:rPr>
              <a:t> (min. 20). </a:t>
            </a:r>
            <a:r>
              <a:rPr dirty="0" err="1">
                <a:solidFill>
                  <a:srgbClr val="142D55"/>
                </a:solidFill>
              </a:rPr>
              <a:t>Bringe</a:t>
            </a:r>
            <a:r>
              <a:rPr dirty="0">
                <a:solidFill>
                  <a:srgbClr val="142D55"/>
                </a:solidFill>
              </a:rPr>
              <a:t> in </a:t>
            </a:r>
            <a:r>
              <a:rPr dirty="0" err="1">
                <a:solidFill>
                  <a:srgbClr val="142D55"/>
                </a:solidFill>
              </a:rPr>
              <a:t>Erfahrung</a:t>
            </a:r>
            <a:r>
              <a:rPr dirty="0">
                <a:solidFill>
                  <a:srgbClr val="142D55"/>
                </a:solidFill>
              </a:rPr>
              <a:t>, was </a:t>
            </a:r>
            <a:r>
              <a:rPr dirty="0" err="1">
                <a:solidFill>
                  <a:srgbClr val="142D55"/>
                </a:solidFill>
              </a:rPr>
              <a:t>sie</a:t>
            </a:r>
            <a:r>
              <a:rPr dirty="0">
                <a:solidFill>
                  <a:srgbClr val="142D55"/>
                </a:solidFill>
              </a:rPr>
              <a:t> </a:t>
            </a:r>
            <a:r>
              <a:rPr dirty="0" err="1">
                <a:solidFill>
                  <a:srgbClr val="142D55"/>
                </a:solidFill>
              </a:rPr>
              <a:t>über</a:t>
            </a:r>
            <a:r>
              <a:rPr dirty="0">
                <a:solidFill>
                  <a:srgbClr val="142D55"/>
                </a:solidFill>
              </a:rPr>
              <a:t> </a:t>
            </a:r>
            <a:r>
              <a:rPr dirty="0" err="1">
                <a:solidFill>
                  <a:srgbClr val="142D55"/>
                </a:solidFill>
              </a:rPr>
              <a:t>deine</a:t>
            </a:r>
            <a:r>
              <a:rPr dirty="0">
                <a:solidFill>
                  <a:srgbClr val="142D55"/>
                </a:solidFill>
              </a:rPr>
              <a:t> Idee </a:t>
            </a:r>
            <a:r>
              <a:rPr dirty="0" err="1">
                <a:solidFill>
                  <a:srgbClr val="142D55"/>
                </a:solidFill>
              </a:rPr>
              <a:t>denken</a:t>
            </a:r>
            <a:r>
              <a:rPr dirty="0">
                <a:solidFill>
                  <a:srgbClr val="142D55"/>
                </a:solidFill>
              </a:rPr>
              <a:t>, </a:t>
            </a:r>
            <a:r>
              <a:rPr dirty="0" err="1">
                <a:solidFill>
                  <a:srgbClr val="142D55"/>
                </a:solidFill>
              </a:rPr>
              <a:t>damit</a:t>
            </a:r>
            <a:r>
              <a:rPr dirty="0">
                <a:solidFill>
                  <a:srgbClr val="142D55"/>
                </a:solidFill>
              </a:rPr>
              <a:t> du </a:t>
            </a:r>
            <a:r>
              <a:rPr dirty="0" err="1">
                <a:solidFill>
                  <a:srgbClr val="142D55"/>
                </a:solidFill>
              </a:rPr>
              <a:t>eine</a:t>
            </a:r>
            <a:r>
              <a:rPr dirty="0">
                <a:solidFill>
                  <a:srgbClr val="142D55"/>
                </a:solidFill>
              </a:rPr>
              <a:t> </a:t>
            </a:r>
            <a:r>
              <a:rPr dirty="0" err="1">
                <a:solidFill>
                  <a:srgbClr val="142D55"/>
                </a:solidFill>
              </a:rPr>
              <a:t>gute</a:t>
            </a:r>
            <a:r>
              <a:rPr dirty="0">
                <a:solidFill>
                  <a:srgbClr val="142D55"/>
                </a:solidFill>
              </a:rPr>
              <a:t> </a:t>
            </a:r>
            <a:r>
              <a:rPr dirty="0" err="1">
                <a:solidFill>
                  <a:srgbClr val="142D55"/>
                </a:solidFill>
              </a:rPr>
              <a:t>Vorstellung</a:t>
            </a:r>
            <a:r>
              <a:rPr dirty="0">
                <a:solidFill>
                  <a:srgbClr val="142D55"/>
                </a:solidFill>
              </a:rPr>
              <a:t> </a:t>
            </a:r>
            <a:r>
              <a:rPr dirty="0" err="1">
                <a:solidFill>
                  <a:srgbClr val="142D55"/>
                </a:solidFill>
              </a:rPr>
              <a:t>davon</a:t>
            </a:r>
            <a:r>
              <a:rPr dirty="0">
                <a:solidFill>
                  <a:srgbClr val="142D55"/>
                </a:solidFill>
              </a:rPr>
              <a:t> </a:t>
            </a:r>
            <a:r>
              <a:rPr dirty="0" err="1">
                <a:solidFill>
                  <a:srgbClr val="142D55"/>
                </a:solidFill>
              </a:rPr>
              <a:t>bekommst</a:t>
            </a:r>
            <a:r>
              <a:rPr dirty="0">
                <a:solidFill>
                  <a:srgbClr val="142D55"/>
                </a:solidFill>
              </a:rPr>
              <a:t>, was </a:t>
            </a:r>
            <a:r>
              <a:rPr dirty="0" err="1">
                <a:solidFill>
                  <a:srgbClr val="142D55"/>
                </a:solidFill>
              </a:rPr>
              <a:t>deine</a:t>
            </a:r>
            <a:r>
              <a:rPr dirty="0">
                <a:solidFill>
                  <a:srgbClr val="142D55"/>
                </a:solidFill>
              </a:rPr>
              <a:t> </a:t>
            </a:r>
            <a:r>
              <a:rPr dirty="0" err="1">
                <a:solidFill>
                  <a:srgbClr val="142D55"/>
                </a:solidFill>
              </a:rPr>
              <a:t>Hauptverkaufsargumente</a:t>
            </a:r>
            <a:r>
              <a:rPr dirty="0">
                <a:solidFill>
                  <a:srgbClr val="142D55"/>
                </a:solidFill>
              </a:rPr>
              <a:t> </a:t>
            </a:r>
            <a:r>
              <a:rPr dirty="0" err="1">
                <a:solidFill>
                  <a:srgbClr val="142D55"/>
                </a:solidFill>
              </a:rPr>
              <a:t>sind</a:t>
            </a:r>
            <a:r>
              <a:rPr dirty="0">
                <a:solidFill>
                  <a:srgbClr val="142D55"/>
                </a:solidFill>
              </a:rPr>
              <a:t>, die </a:t>
            </a:r>
            <a:r>
              <a:rPr dirty="0" err="1">
                <a:solidFill>
                  <a:srgbClr val="142D55"/>
                </a:solidFill>
              </a:rPr>
              <a:t>Hauptprobleme</a:t>
            </a:r>
            <a:r>
              <a:rPr dirty="0">
                <a:solidFill>
                  <a:srgbClr val="142D55"/>
                </a:solidFill>
              </a:rPr>
              <a:t>, die du </a:t>
            </a:r>
            <a:r>
              <a:rPr dirty="0" err="1">
                <a:solidFill>
                  <a:srgbClr val="142D55"/>
                </a:solidFill>
              </a:rPr>
              <a:t>zu</a:t>
            </a:r>
            <a:r>
              <a:rPr dirty="0">
                <a:solidFill>
                  <a:srgbClr val="142D55"/>
                </a:solidFill>
              </a:rPr>
              <a:t> </a:t>
            </a:r>
            <a:r>
              <a:rPr dirty="0" err="1">
                <a:solidFill>
                  <a:srgbClr val="142D55"/>
                </a:solidFill>
              </a:rPr>
              <a:t>lösen</a:t>
            </a:r>
            <a:r>
              <a:rPr dirty="0">
                <a:solidFill>
                  <a:srgbClr val="142D55"/>
                </a:solidFill>
              </a:rPr>
              <a:t> </a:t>
            </a:r>
            <a:r>
              <a:rPr dirty="0" err="1">
                <a:solidFill>
                  <a:srgbClr val="142D55"/>
                </a:solidFill>
              </a:rPr>
              <a:t>versuchst</a:t>
            </a:r>
            <a:r>
              <a:rPr dirty="0">
                <a:solidFill>
                  <a:srgbClr val="142D55"/>
                </a:solidFill>
              </a:rPr>
              <a:t>, w</a:t>
            </a:r>
            <a:r>
              <a:rPr lang="de-DE" dirty="0">
                <a:solidFill>
                  <a:srgbClr val="142D55"/>
                </a:solidFill>
              </a:rPr>
              <a:t>er</a:t>
            </a:r>
            <a:r>
              <a:rPr dirty="0">
                <a:solidFill>
                  <a:srgbClr val="142D55"/>
                </a:solidFill>
              </a:rPr>
              <a:t> </a:t>
            </a:r>
            <a:r>
              <a:rPr dirty="0" err="1">
                <a:solidFill>
                  <a:srgbClr val="142D55"/>
                </a:solidFill>
              </a:rPr>
              <a:t>deine</a:t>
            </a:r>
            <a:r>
              <a:rPr dirty="0">
                <a:solidFill>
                  <a:srgbClr val="142D55"/>
                </a:solidFill>
              </a:rPr>
              <a:t> </a:t>
            </a:r>
            <a:r>
              <a:rPr dirty="0" err="1">
                <a:solidFill>
                  <a:srgbClr val="142D55"/>
                </a:solidFill>
              </a:rPr>
              <a:t>Konkurrenten</a:t>
            </a:r>
            <a:r>
              <a:rPr dirty="0">
                <a:solidFill>
                  <a:srgbClr val="142D55"/>
                </a:solidFill>
              </a:rPr>
              <a:t> </a:t>
            </a:r>
            <a:r>
              <a:rPr dirty="0" err="1">
                <a:solidFill>
                  <a:srgbClr val="142D55"/>
                </a:solidFill>
              </a:rPr>
              <a:t>sind</a:t>
            </a:r>
            <a:r>
              <a:rPr dirty="0">
                <a:solidFill>
                  <a:srgbClr val="142D55"/>
                </a:solidFill>
              </a:rPr>
              <a:t> und </a:t>
            </a:r>
            <a:r>
              <a:rPr lang="de-DE" dirty="0">
                <a:solidFill>
                  <a:srgbClr val="142D55"/>
                </a:solidFill>
              </a:rPr>
              <a:t>was die Teilnehmer frustriert</a:t>
            </a:r>
            <a:r>
              <a:rPr dirty="0">
                <a:solidFill>
                  <a:srgbClr val="142D55"/>
                </a:solidFill>
              </a:rPr>
              <a:t>.</a:t>
            </a:r>
          </a:p>
          <a:p>
            <a:pPr>
              <a:defRPr sz="2400">
                <a:solidFill>
                  <a:srgbClr val="C54A9A"/>
                </a:solidFill>
              </a:defRPr>
            </a:pPr>
            <a:r>
              <a:rPr dirty="0"/>
              <a:t>Schritt 2: </a:t>
            </a:r>
            <a:r>
              <a:rPr dirty="0">
                <a:solidFill>
                  <a:srgbClr val="142D55"/>
                </a:solidFill>
              </a:rPr>
              <a:t>Sei </a:t>
            </a:r>
            <a:r>
              <a:rPr dirty="0" err="1">
                <a:solidFill>
                  <a:srgbClr val="142D55"/>
                </a:solidFill>
              </a:rPr>
              <a:t>vorbereitet</a:t>
            </a:r>
            <a:r>
              <a:rPr dirty="0">
                <a:solidFill>
                  <a:srgbClr val="142D55"/>
                </a:solidFill>
              </a:rPr>
              <a:t> und </a:t>
            </a:r>
            <a:r>
              <a:rPr dirty="0" err="1">
                <a:solidFill>
                  <a:srgbClr val="142D55"/>
                </a:solidFill>
              </a:rPr>
              <a:t>schreibe</a:t>
            </a:r>
            <a:r>
              <a:rPr dirty="0">
                <a:solidFill>
                  <a:srgbClr val="142D55"/>
                </a:solidFill>
              </a:rPr>
              <a:t> </a:t>
            </a:r>
            <a:r>
              <a:rPr dirty="0" err="1">
                <a:solidFill>
                  <a:srgbClr val="142D55"/>
                </a:solidFill>
              </a:rPr>
              <a:t>eine</a:t>
            </a:r>
            <a:r>
              <a:rPr dirty="0">
                <a:solidFill>
                  <a:srgbClr val="142D55"/>
                </a:solidFill>
              </a:rPr>
              <a:t> </a:t>
            </a:r>
            <a:r>
              <a:rPr dirty="0" err="1">
                <a:solidFill>
                  <a:srgbClr val="142D55"/>
                </a:solidFill>
              </a:rPr>
              <a:t>Liste</a:t>
            </a:r>
            <a:r>
              <a:rPr dirty="0">
                <a:solidFill>
                  <a:srgbClr val="142D55"/>
                </a:solidFill>
              </a:rPr>
              <a:t> </a:t>
            </a:r>
            <a:r>
              <a:rPr dirty="0" err="1">
                <a:solidFill>
                  <a:srgbClr val="142D55"/>
                </a:solidFill>
              </a:rPr>
              <a:t>mit</a:t>
            </a:r>
            <a:r>
              <a:rPr dirty="0">
                <a:solidFill>
                  <a:srgbClr val="142D55"/>
                </a:solidFill>
              </a:rPr>
              <a:t> </a:t>
            </a:r>
            <a:r>
              <a:rPr dirty="0" err="1">
                <a:solidFill>
                  <a:srgbClr val="142D55"/>
                </a:solidFill>
              </a:rPr>
              <a:t>spezifischen</a:t>
            </a:r>
            <a:r>
              <a:rPr dirty="0">
                <a:solidFill>
                  <a:srgbClr val="142D55"/>
                </a:solidFill>
              </a:rPr>
              <a:t> </a:t>
            </a:r>
            <a:r>
              <a:rPr dirty="0" err="1">
                <a:solidFill>
                  <a:srgbClr val="142D55"/>
                </a:solidFill>
              </a:rPr>
              <a:t>Fragen</a:t>
            </a:r>
            <a:r>
              <a:rPr dirty="0">
                <a:solidFill>
                  <a:srgbClr val="142D55"/>
                </a:solidFill>
              </a:rPr>
              <a:t> auf, </a:t>
            </a:r>
            <a:r>
              <a:rPr dirty="0" err="1">
                <a:solidFill>
                  <a:srgbClr val="142D55"/>
                </a:solidFill>
              </a:rPr>
              <a:t>beginnend</a:t>
            </a:r>
            <a:r>
              <a:rPr dirty="0">
                <a:solidFill>
                  <a:srgbClr val="142D55"/>
                </a:solidFill>
              </a:rPr>
              <a:t> </a:t>
            </a:r>
            <a:r>
              <a:rPr dirty="0" err="1">
                <a:solidFill>
                  <a:srgbClr val="142D55"/>
                </a:solidFill>
              </a:rPr>
              <a:t>mit</a:t>
            </a:r>
            <a:r>
              <a:rPr dirty="0">
                <a:solidFill>
                  <a:srgbClr val="142D55"/>
                </a:solidFill>
              </a:rPr>
              <a:t> </a:t>
            </a:r>
            <a:r>
              <a:rPr dirty="0" err="1">
                <a:solidFill>
                  <a:srgbClr val="142D55"/>
                </a:solidFill>
              </a:rPr>
              <a:t>wie</a:t>
            </a:r>
            <a:r>
              <a:rPr dirty="0">
                <a:solidFill>
                  <a:srgbClr val="142D55"/>
                </a:solidFill>
              </a:rPr>
              <a:t>, was, </a:t>
            </a:r>
            <a:r>
              <a:rPr dirty="0" err="1">
                <a:solidFill>
                  <a:srgbClr val="142D55"/>
                </a:solidFill>
              </a:rPr>
              <a:t>warum</a:t>
            </a:r>
            <a:r>
              <a:rPr dirty="0">
                <a:solidFill>
                  <a:srgbClr val="142D55"/>
                </a:solidFill>
              </a:rPr>
              <a:t>, </a:t>
            </a:r>
            <a:r>
              <a:rPr dirty="0" err="1">
                <a:solidFill>
                  <a:srgbClr val="142D55"/>
                </a:solidFill>
              </a:rPr>
              <a:t>wann</a:t>
            </a:r>
            <a:r>
              <a:rPr dirty="0">
                <a:solidFill>
                  <a:srgbClr val="142D55"/>
                </a:solidFill>
              </a:rPr>
              <a:t>, </a:t>
            </a:r>
            <a:r>
              <a:rPr dirty="0" err="1">
                <a:solidFill>
                  <a:srgbClr val="142D55"/>
                </a:solidFill>
              </a:rPr>
              <a:t>wer</a:t>
            </a:r>
            <a:r>
              <a:rPr dirty="0">
                <a:solidFill>
                  <a:srgbClr val="142D55"/>
                </a:solidFill>
              </a:rPr>
              <a:t>, wo (</a:t>
            </a:r>
            <a:r>
              <a:rPr dirty="0" err="1">
                <a:solidFill>
                  <a:srgbClr val="142D55"/>
                </a:solidFill>
              </a:rPr>
              <a:t>Wer</a:t>
            </a:r>
            <a:r>
              <a:rPr dirty="0">
                <a:solidFill>
                  <a:srgbClr val="142D55"/>
                </a:solidFill>
              </a:rPr>
              <a:t> war </a:t>
            </a:r>
            <a:r>
              <a:rPr dirty="0" err="1">
                <a:solidFill>
                  <a:srgbClr val="142D55"/>
                </a:solidFill>
              </a:rPr>
              <a:t>beteiligt</a:t>
            </a:r>
            <a:r>
              <a:rPr dirty="0">
                <a:solidFill>
                  <a:srgbClr val="142D55"/>
                </a:solidFill>
              </a:rPr>
              <a:t>? Was </a:t>
            </a:r>
            <a:r>
              <a:rPr dirty="0" err="1">
                <a:solidFill>
                  <a:srgbClr val="142D55"/>
                </a:solidFill>
              </a:rPr>
              <a:t>ist</a:t>
            </a:r>
            <a:r>
              <a:rPr dirty="0">
                <a:solidFill>
                  <a:srgbClr val="142D55"/>
                </a:solidFill>
              </a:rPr>
              <a:t> </a:t>
            </a:r>
            <a:r>
              <a:rPr dirty="0" err="1">
                <a:solidFill>
                  <a:srgbClr val="142D55"/>
                </a:solidFill>
              </a:rPr>
              <a:t>passiert</a:t>
            </a:r>
            <a:r>
              <a:rPr dirty="0">
                <a:solidFill>
                  <a:srgbClr val="142D55"/>
                </a:solidFill>
              </a:rPr>
              <a:t>? Wo hat es </a:t>
            </a:r>
            <a:r>
              <a:rPr dirty="0" err="1">
                <a:solidFill>
                  <a:srgbClr val="142D55"/>
                </a:solidFill>
              </a:rPr>
              <a:t>stattgefunden</a:t>
            </a:r>
            <a:r>
              <a:rPr dirty="0">
                <a:solidFill>
                  <a:srgbClr val="142D55"/>
                </a:solidFill>
              </a:rPr>
              <a:t>? </a:t>
            </a:r>
            <a:r>
              <a:rPr dirty="0" err="1">
                <a:solidFill>
                  <a:srgbClr val="142D55"/>
                </a:solidFill>
              </a:rPr>
              <a:t>Wann</a:t>
            </a:r>
            <a:r>
              <a:rPr dirty="0">
                <a:solidFill>
                  <a:srgbClr val="142D55"/>
                </a:solidFill>
              </a:rPr>
              <a:t> hat es </a:t>
            </a:r>
            <a:r>
              <a:rPr dirty="0" err="1">
                <a:solidFill>
                  <a:srgbClr val="142D55"/>
                </a:solidFill>
              </a:rPr>
              <a:t>stattgefunden</a:t>
            </a:r>
            <a:r>
              <a:rPr dirty="0">
                <a:solidFill>
                  <a:srgbClr val="142D55"/>
                </a:solidFill>
              </a:rPr>
              <a:t>? </a:t>
            </a:r>
            <a:r>
              <a:rPr dirty="0" err="1">
                <a:solidFill>
                  <a:srgbClr val="142D55"/>
                </a:solidFill>
              </a:rPr>
              <a:t>Warum</a:t>
            </a:r>
            <a:r>
              <a:rPr dirty="0">
                <a:solidFill>
                  <a:srgbClr val="142D55"/>
                </a:solidFill>
              </a:rPr>
              <a:t> </a:t>
            </a:r>
            <a:r>
              <a:rPr dirty="0" err="1">
                <a:solidFill>
                  <a:srgbClr val="142D55"/>
                </a:solidFill>
              </a:rPr>
              <a:t>ist</a:t>
            </a:r>
            <a:r>
              <a:rPr dirty="0">
                <a:solidFill>
                  <a:srgbClr val="142D55"/>
                </a:solidFill>
              </a:rPr>
              <a:t> das </a:t>
            </a:r>
            <a:r>
              <a:rPr dirty="0" err="1">
                <a:solidFill>
                  <a:srgbClr val="142D55"/>
                </a:solidFill>
              </a:rPr>
              <a:t>passiert</a:t>
            </a:r>
            <a:r>
              <a:rPr dirty="0">
                <a:solidFill>
                  <a:srgbClr val="142D55"/>
                </a:solidFill>
              </a:rPr>
              <a:t>?) </a:t>
            </a:r>
          </a:p>
          <a:p>
            <a:pPr>
              <a:defRPr sz="2400">
                <a:solidFill>
                  <a:srgbClr val="C54A9A"/>
                </a:solidFill>
              </a:defRPr>
            </a:pPr>
            <a:r>
              <a:rPr dirty="0">
                <a:solidFill>
                  <a:srgbClr val="142D55"/>
                </a:solidFill>
              </a:rPr>
              <a:t>Robinson hat </a:t>
            </a:r>
            <a:r>
              <a:rPr dirty="0" err="1">
                <a:solidFill>
                  <a:srgbClr val="142D55"/>
                </a:solidFill>
              </a:rPr>
              <a:t>eine</a:t>
            </a:r>
            <a:r>
              <a:rPr dirty="0">
                <a:solidFill>
                  <a:srgbClr val="142D55"/>
                </a:solidFill>
              </a:rPr>
              <a:t> </a:t>
            </a:r>
            <a:r>
              <a:rPr dirty="0" err="1">
                <a:solidFill>
                  <a:srgbClr val="142D55"/>
                </a:solidFill>
              </a:rPr>
              <a:t>Liste</a:t>
            </a:r>
            <a:r>
              <a:rPr dirty="0">
                <a:solidFill>
                  <a:srgbClr val="142D55"/>
                </a:solidFill>
              </a:rPr>
              <a:t> </a:t>
            </a:r>
            <a:r>
              <a:rPr dirty="0" err="1">
                <a:solidFill>
                  <a:srgbClr val="142D55"/>
                </a:solidFill>
              </a:rPr>
              <a:t>mit</a:t>
            </a:r>
            <a:r>
              <a:rPr dirty="0">
                <a:solidFill>
                  <a:srgbClr val="142D55"/>
                </a:solidFill>
              </a:rPr>
              <a:t> 20 </a:t>
            </a:r>
            <a:r>
              <a:rPr dirty="0" err="1">
                <a:solidFill>
                  <a:srgbClr val="142D55"/>
                </a:solidFill>
              </a:rPr>
              <a:t>Schlüsselfragen</a:t>
            </a:r>
            <a:r>
              <a:rPr dirty="0">
                <a:solidFill>
                  <a:srgbClr val="142D55"/>
                </a:solidFill>
              </a:rPr>
              <a:t> </a:t>
            </a:r>
            <a:r>
              <a:rPr dirty="0" err="1">
                <a:solidFill>
                  <a:srgbClr val="142D55"/>
                </a:solidFill>
              </a:rPr>
              <a:t>entwickelt</a:t>
            </a:r>
            <a:r>
              <a:rPr dirty="0">
                <a:solidFill>
                  <a:srgbClr val="142D55"/>
                </a:solidFill>
              </a:rPr>
              <a:t>, die du </a:t>
            </a:r>
            <a:r>
              <a:rPr dirty="0" err="1">
                <a:solidFill>
                  <a:srgbClr val="142D55"/>
                </a:solidFill>
              </a:rPr>
              <a:t>anpassen</a:t>
            </a:r>
            <a:r>
              <a:rPr dirty="0">
                <a:solidFill>
                  <a:srgbClr val="142D55"/>
                </a:solidFill>
              </a:rPr>
              <a:t> </a:t>
            </a:r>
            <a:r>
              <a:rPr dirty="0" err="1">
                <a:solidFill>
                  <a:srgbClr val="142D55"/>
                </a:solidFill>
              </a:rPr>
              <a:t>kannst</a:t>
            </a:r>
            <a:r>
              <a:rPr dirty="0">
                <a:solidFill>
                  <a:srgbClr val="142D55"/>
                </a:solidFill>
              </a:rPr>
              <a:t>.</a:t>
            </a:r>
          </a:p>
          <a:p>
            <a:pPr>
              <a:defRPr sz="2400"/>
            </a:pPr>
            <a:r>
              <a:rPr dirty="0" err="1"/>
              <a:t>Schau</a:t>
            </a:r>
            <a:r>
              <a:rPr dirty="0"/>
              <a:t> </a:t>
            </a:r>
            <a:r>
              <a:rPr dirty="0" err="1"/>
              <a:t>auch</a:t>
            </a:r>
            <a:r>
              <a:rPr dirty="0"/>
              <a:t> </a:t>
            </a:r>
            <a:r>
              <a:rPr dirty="0" err="1"/>
              <a:t>hier</a:t>
            </a:r>
            <a:r>
              <a:rPr dirty="0"/>
              <a:t>: </a:t>
            </a:r>
            <a:r>
              <a:rPr u="sng" dirty="0">
                <a:solidFill>
                  <a:srgbClr val="0563C1"/>
                </a:solidFill>
                <a:uFill>
                  <a:solidFill>
                    <a:srgbClr val="0563C1"/>
                  </a:solidFill>
                </a:uFill>
                <a:hlinkClick r:id="rId2"/>
              </a:rPr>
              <a:t>Great Customer Interview Questions as a Guide</a:t>
            </a:r>
            <a:r>
              <a:rPr dirty="0"/>
              <a:t>.</a:t>
            </a:r>
          </a:p>
        </p:txBody>
      </p:sp>
      <p:grpSp>
        <p:nvGrpSpPr>
          <p:cNvPr id="915" name="Google Shape;518;p39"/>
          <p:cNvGrpSpPr/>
          <p:nvPr/>
        </p:nvGrpSpPr>
        <p:grpSpPr>
          <a:xfrm>
            <a:off x="337424" y="1053392"/>
            <a:ext cx="645889" cy="697314"/>
            <a:chOff x="37" y="39"/>
            <a:chExt cx="645888" cy="697312"/>
          </a:xfrm>
        </p:grpSpPr>
        <p:sp>
          <p:nvSpPr>
            <p:cNvPr id="909"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910"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911"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912"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913"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914"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sp>
        <p:nvSpPr>
          <p:cNvPr id="916" name="Textfeld 14"/>
          <p:cNvSpPr txBox="1"/>
          <p:nvPr/>
        </p:nvSpPr>
        <p:spPr>
          <a:xfrm>
            <a:off x="28084" y="2731970"/>
            <a:ext cx="1308101" cy="3323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000"/>
            </a:pPr>
            <a:r>
              <a:rPr dirty="0" err="1"/>
              <a:t>Solltest</a:t>
            </a:r>
            <a:r>
              <a:rPr dirty="0"/>
              <a:t> du den </a:t>
            </a:r>
            <a:r>
              <a:rPr dirty="0" err="1"/>
              <a:t>Artikel</a:t>
            </a:r>
            <a:r>
              <a:rPr dirty="0"/>
              <a:t> auf Deutsch </a:t>
            </a:r>
            <a:r>
              <a:rPr dirty="0" err="1"/>
              <a:t>lesen</a:t>
            </a:r>
            <a:r>
              <a:rPr dirty="0"/>
              <a:t> </a:t>
            </a:r>
            <a:r>
              <a:rPr dirty="0" err="1"/>
              <a:t>wollen</a:t>
            </a:r>
            <a:r>
              <a:rPr dirty="0"/>
              <a:t>, </a:t>
            </a:r>
            <a:r>
              <a:rPr dirty="0" err="1"/>
              <a:t>empfehlen</a:t>
            </a:r>
            <a:r>
              <a:rPr dirty="0"/>
              <a:t> </a:t>
            </a:r>
            <a:r>
              <a:rPr dirty="0" err="1"/>
              <a:t>wir</a:t>
            </a:r>
            <a:r>
              <a:rPr dirty="0"/>
              <a:t> </a:t>
            </a:r>
            <a:r>
              <a:rPr dirty="0" err="1"/>
              <a:t>dir</a:t>
            </a:r>
            <a:r>
              <a:rPr dirty="0"/>
              <a:t>, auf </a:t>
            </a:r>
            <a:r>
              <a:rPr dirty="0" err="1"/>
              <a:t>deinem</a:t>
            </a:r>
            <a:r>
              <a:rPr dirty="0"/>
              <a:t> Computer den </a:t>
            </a:r>
            <a:r>
              <a:rPr u="sng" dirty="0">
                <a:solidFill>
                  <a:srgbClr val="0563C1"/>
                </a:solidFill>
                <a:uFill>
                  <a:solidFill>
                    <a:srgbClr val="0563C1"/>
                  </a:solidFill>
                </a:uFill>
                <a:hlinkClick r:id="rId3"/>
              </a:rPr>
              <a:t>Google </a:t>
            </a:r>
            <a:r>
              <a:rPr u="sng" dirty="0" err="1">
                <a:solidFill>
                  <a:srgbClr val="0563C1"/>
                </a:solidFill>
                <a:uFill>
                  <a:solidFill>
                    <a:srgbClr val="0563C1"/>
                  </a:solidFill>
                </a:uFill>
                <a:hlinkClick r:id="rId3"/>
              </a:rPr>
              <a:t>Übersetzer</a:t>
            </a:r>
            <a:r>
              <a:rPr dirty="0"/>
              <a:t> </a:t>
            </a:r>
            <a:r>
              <a:rPr dirty="0" err="1"/>
              <a:t>aufzurufen</a:t>
            </a:r>
            <a:r>
              <a:rPr dirty="0"/>
              <a:t>. Nun </a:t>
            </a:r>
            <a:r>
              <a:rPr dirty="0" err="1"/>
              <a:t>kannst</a:t>
            </a:r>
            <a:r>
              <a:rPr dirty="0"/>
              <a:t> du in das </a:t>
            </a:r>
            <a:r>
              <a:rPr dirty="0" err="1"/>
              <a:t>Textfeld</a:t>
            </a:r>
            <a:r>
              <a:rPr dirty="0"/>
              <a:t> die </a:t>
            </a:r>
            <a:r>
              <a:rPr dirty="0" err="1"/>
              <a:t>gewünschte</a:t>
            </a:r>
            <a:r>
              <a:rPr dirty="0"/>
              <a:t> URL </a:t>
            </a:r>
            <a:r>
              <a:rPr dirty="0" err="1"/>
              <a:t>eingeben</a:t>
            </a:r>
            <a:r>
              <a:rPr dirty="0"/>
              <a:t> und </a:t>
            </a:r>
            <a:r>
              <a:rPr dirty="0" err="1"/>
              <a:t>im</a:t>
            </a:r>
            <a:r>
              <a:rPr dirty="0"/>
              <a:t> </a:t>
            </a:r>
            <a:r>
              <a:rPr dirty="0" err="1"/>
              <a:t>rechten</a:t>
            </a:r>
            <a:r>
              <a:rPr dirty="0"/>
              <a:t> Feld (</a:t>
            </a:r>
            <a:r>
              <a:rPr dirty="0" err="1"/>
              <a:t>mit</a:t>
            </a:r>
            <a:r>
              <a:rPr dirty="0"/>
              <a:t> </a:t>
            </a:r>
            <a:r>
              <a:rPr err="1"/>
              <a:t>Hilfe</a:t>
            </a:r>
            <a:r>
              <a:t> </a:t>
            </a:r>
            <a:r>
              <a:rPr lang="de-DE"/>
              <a:t>des Abwärtspfeils</a:t>
            </a:r>
            <a:r>
              <a:t> </a:t>
            </a:r>
            <a:r>
              <a:rPr dirty="0" err="1"/>
              <a:t>rechts</a:t>
            </a:r>
            <a:r>
              <a:rPr dirty="0"/>
              <a:t> </a:t>
            </a:r>
            <a:r>
              <a:rPr dirty="0" err="1"/>
              <a:t>oben</a:t>
            </a:r>
            <a:r>
              <a:rPr dirty="0"/>
              <a:t>) </a:t>
            </a:r>
            <a:r>
              <a:rPr dirty="0" err="1"/>
              <a:t>als</a:t>
            </a:r>
            <a:r>
              <a:rPr dirty="0"/>
              <a:t> </a:t>
            </a:r>
            <a:r>
              <a:rPr dirty="0" err="1"/>
              <a:t>Zielsprache</a:t>
            </a:r>
            <a:r>
              <a:rPr dirty="0"/>
              <a:t> Deutsch </a:t>
            </a:r>
            <a:r>
              <a:rPr dirty="0" err="1"/>
              <a:t>auswählen</a:t>
            </a:r>
            <a:r>
              <a:rPr dirty="0"/>
              <a:t>. </a:t>
            </a:r>
            <a:r>
              <a:rPr dirty="0" err="1"/>
              <a:t>Wenn</a:t>
            </a:r>
            <a:r>
              <a:rPr dirty="0"/>
              <a:t> du nun </a:t>
            </a:r>
            <a:r>
              <a:rPr dirty="0" err="1"/>
              <a:t>mit</a:t>
            </a:r>
            <a:r>
              <a:rPr dirty="0"/>
              <a:t> der </a:t>
            </a:r>
            <a:r>
              <a:rPr dirty="0" err="1"/>
              <a:t>linken</a:t>
            </a:r>
            <a:r>
              <a:rPr dirty="0"/>
              <a:t> </a:t>
            </a:r>
            <a:r>
              <a:rPr dirty="0" err="1"/>
              <a:t>Maustaste</a:t>
            </a:r>
            <a:r>
              <a:rPr dirty="0"/>
              <a:t> auf die „</a:t>
            </a:r>
            <a:r>
              <a:rPr dirty="0" err="1"/>
              <a:t>übersetzte</a:t>
            </a:r>
            <a:r>
              <a:rPr dirty="0"/>
              <a:t>“ URL </a:t>
            </a:r>
            <a:r>
              <a:rPr dirty="0" err="1"/>
              <a:t>klickst</a:t>
            </a:r>
            <a:r>
              <a:rPr dirty="0"/>
              <a:t>, </a:t>
            </a:r>
            <a:r>
              <a:rPr dirty="0" err="1"/>
              <a:t>öffnet</a:t>
            </a:r>
            <a:r>
              <a:rPr dirty="0"/>
              <a:t> </a:t>
            </a:r>
            <a:r>
              <a:rPr dirty="0" err="1"/>
              <a:t>sich</a:t>
            </a:r>
            <a:r>
              <a:rPr dirty="0"/>
              <a:t> </a:t>
            </a:r>
            <a:r>
              <a:rPr dirty="0" err="1"/>
              <a:t>ein</a:t>
            </a:r>
            <a:r>
              <a:rPr dirty="0"/>
              <a:t> </a:t>
            </a:r>
            <a:r>
              <a:rPr dirty="0" err="1"/>
              <a:t>neuer</a:t>
            </a:r>
            <a:r>
              <a:rPr dirty="0"/>
              <a:t> Tab </a:t>
            </a:r>
            <a:r>
              <a:rPr dirty="0" err="1"/>
              <a:t>mit</a:t>
            </a:r>
            <a:r>
              <a:rPr dirty="0"/>
              <a:t> dem </a:t>
            </a:r>
            <a:r>
              <a:rPr dirty="0" err="1"/>
              <a:t>übersetzten</a:t>
            </a:r>
            <a:r>
              <a:rPr dirty="0"/>
              <a:t> </a:t>
            </a:r>
            <a:r>
              <a:rPr dirty="0" err="1"/>
              <a:t>Artikel</a:t>
            </a:r>
            <a:r>
              <a:rPr dirty="0"/>
              <a:t>. </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Text Placeholder 5"/>
          <p:cNvSpPr txBox="1"/>
          <p:nvPr/>
        </p:nvSpPr>
        <p:spPr>
          <a:xfrm>
            <a:off x="1534877" y="2612797"/>
            <a:ext cx="7804517" cy="27184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nSpc>
                <a:spcPct val="90000"/>
              </a:lnSpc>
              <a:spcBef>
                <a:spcPts val="1000"/>
              </a:spcBef>
              <a:defRPr sz="2400">
                <a:solidFill>
                  <a:srgbClr val="142D55"/>
                </a:solidFill>
              </a:defRPr>
            </a:pPr>
            <a:r>
              <a:rPr dirty="0"/>
              <a:t>In </a:t>
            </a:r>
            <a:r>
              <a:rPr dirty="0" err="1"/>
              <a:t>diesem</a:t>
            </a:r>
            <a:r>
              <a:rPr dirty="0"/>
              <a:t> </a:t>
            </a:r>
            <a:r>
              <a:rPr dirty="0" err="1"/>
              <a:t>Abschnitt</a:t>
            </a:r>
            <a:r>
              <a:rPr dirty="0"/>
              <a:t> </a:t>
            </a:r>
            <a:r>
              <a:rPr dirty="0" err="1"/>
              <a:t>lernst</a:t>
            </a:r>
            <a:r>
              <a:rPr dirty="0"/>
              <a:t> du die </a:t>
            </a:r>
          </a:p>
          <a:p>
            <a:pPr>
              <a:lnSpc>
                <a:spcPct val="90000"/>
              </a:lnSpc>
              <a:spcBef>
                <a:spcPts val="1000"/>
              </a:spcBef>
              <a:defRPr sz="2400">
                <a:solidFill>
                  <a:srgbClr val="C54A9A"/>
                </a:solidFill>
              </a:defRPr>
            </a:pPr>
            <a:r>
              <a:rPr dirty="0" err="1"/>
              <a:t>Methoden</a:t>
            </a:r>
            <a:r>
              <a:rPr dirty="0"/>
              <a:t> der </a:t>
            </a:r>
            <a:r>
              <a:rPr dirty="0" err="1"/>
              <a:t>Marktforschung</a:t>
            </a:r>
            <a:r>
              <a:rPr dirty="0"/>
              <a:t> </a:t>
            </a:r>
            <a:r>
              <a:rPr dirty="0" err="1"/>
              <a:t>kennen</a:t>
            </a:r>
            <a:r>
              <a:rPr dirty="0"/>
              <a:t>: </a:t>
            </a:r>
          </a:p>
          <a:p>
            <a:pPr>
              <a:lnSpc>
                <a:spcPct val="90000"/>
              </a:lnSpc>
              <a:spcBef>
                <a:spcPts val="1000"/>
              </a:spcBef>
              <a:defRPr sz="2400">
                <a:solidFill>
                  <a:srgbClr val="C54A9A"/>
                </a:solidFill>
              </a:defRPr>
            </a:pPr>
            <a:endParaRPr dirty="0"/>
          </a:p>
          <a:p>
            <a:pPr marL="342900" indent="-342900">
              <a:lnSpc>
                <a:spcPct val="90000"/>
              </a:lnSpc>
              <a:spcBef>
                <a:spcPts val="1000"/>
              </a:spcBef>
              <a:buClr>
                <a:srgbClr val="C54A9A"/>
              </a:buClr>
              <a:buSzPct val="100000"/>
              <a:buFont typeface="Arial"/>
              <a:buChar char="•"/>
              <a:defRPr sz="2400">
                <a:solidFill>
                  <a:srgbClr val="142D55"/>
                </a:solidFill>
              </a:defRPr>
            </a:pPr>
            <a:r>
              <a:rPr dirty="0" err="1"/>
              <a:t>Fragebögen</a:t>
            </a:r>
            <a:r>
              <a:rPr dirty="0"/>
              <a:t> (on</a:t>
            </a:r>
            <a:r>
              <a:rPr lang="de-DE" dirty="0" err="1"/>
              <a:t>line</a:t>
            </a:r>
            <a:r>
              <a:rPr dirty="0"/>
              <a:t> und offline) </a:t>
            </a:r>
          </a:p>
          <a:p>
            <a:pPr marL="342900" indent="-342900">
              <a:lnSpc>
                <a:spcPct val="90000"/>
              </a:lnSpc>
              <a:spcBef>
                <a:spcPts val="1000"/>
              </a:spcBef>
              <a:buClr>
                <a:srgbClr val="C54A9A"/>
              </a:buClr>
              <a:buSzPct val="100000"/>
              <a:buFont typeface="Arial"/>
              <a:buChar char="•"/>
              <a:defRPr sz="2400">
                <a:solidFill>
                  <a:srgbClr val="142D55"/>
                </a:solidFill>
              </a:defRPr>
            </a:pPr>
            <a:r>
              <a:rPr dirty="0" err="1"/>
              <a:t>Testkäufe</a:t>
            </a:r>
            <a:r>
              <a:rPr dirty="0"/>
              <a:t> &amp; </a:t>
            </a:r>
            <a:r>
              <a:rPr dirty="0" err="1"/>
              <a:t>Beobachtungen</a:t>
            </a:r>
            <a:endParaRPr dirty="0"/>
          </a:p>
          <a:p>
            <a:pPr marL="342900" indent="-342900">
              <a:lnSpc>
                <a:spcPct val="90000"/>
              </a:lnSpc>
              <a:spcBef>
                <a:spcPts val="1000"/>
              </a:spcBef>
              <a:buClr>
                <a:srgbClr val="C54A9A"/>
              </a:buClr>
              <a:buSzPct val="100000"/>
              <a:buFont typeface="Arial"/>
              <a:buChar char="•"/>
              <a:defRPr sz="2400">
                <a:solidFill>
                  <a:srgbClr val="142D55"/>
                </a:solidFill>
              </a:defRPr>
            </a:pPr>
            <a:r>
              <a:rPr dirty="0" err="1"/>
              <a:t>Marktforschung</a:t>
            </a:r>
            <a:r>
              <a:rPr lang="de-DE" dirty="0"/>
              <a:t>s-</a:t>
            </a:r>
            <a:r>
              <a:rPr dirty="0"/>
              <a:t>Online-Communities</a:t>
            </a:r>
            <a:r>
              <a:rPr lang="de-DE" dirty="0"/>
              <a:t> (MROC)</a:t>
            </a:r>
            <a:endParaRPr dirty="0"/>
          </a:p>
        </p:txBody>
      </p:sp>
      <p:pic>
        <p:nvPicPr>
          <p:cNvPr id="919" name="Picture 10" descr="Picture 10"/>
          <p:cNvPicPr>
            <a:picLocks noChangeAspect="1"/>
          </p:cNvPicPr>
          <p:nvPr/>
        </p:nvPicPr>
        <p:blipFill>
          <a:blip r:embed="rId2"/>
          <a:stretch>
            <a:fillRect/>
          </a:stretch>
        </p:blipFill>
        <p:spPr>
          <a:xfrm>
            <a:off x="112772" y="902632"/>
            <a:ext cx="1155701" cy="1041401"/>
          </a:xfrm>
          <a:prstGeom prst="rect">
            <a:avLst/>
          </a:prstGeom>
          <a:ln w="12700">
            <a:miter lim="400000"/>
          </a:ln>
        </p:spPr>
      </p:pic>
      <p:pic>
        <p:nvPicPr>
          <p:cNvPr id="920" name="Picture 5" descr="Picture 5"/>
          <p:cNvPicPr>
            <a:picLocks noChangeAspect="1"/>
          </p:cNvPicPr>
          <p:nvPr/>
        </p:nvPicPr>
        <p:blipFill>
          <a:blip r:embed="rId3"/>
          <a:stretch>
            <a:fillRect/>
          </a:stretch>
        </p:blipFill>
        <p:spPr>
          <a:xfrm>
            <a:off x="8459128" y="4183476"/>
            <a:ext cx="3150318" cy="1492039"/>
          </a:xfrm>
          <a:prstGeom prst="rect">
            <a:avLst/>
          </a:prstGeom>
          <a:ln w="12700">
            <a:miter lim="400000"/>
          </a:ln>
        </p:spPr>
      </p:pic>
      <p:sp>
        <p:nvSpPr>
          <p:cNvPr id="921"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rPr dirty="0"/>
              <a:t>MARKTFORSCHUNG</a:t>
            </a:r>
            <a:r>
              <a:rPr lang="de-DE" dirty="0"/>
              <a:t>S</a:t>
            </a:r>
            <a:r>
              <a:rPr dirty="0"/>
              <a:t>BEISPIELE</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 name="Text Placeholder 5"/>
          <p:cNvSpPr txBox="1"/>
          <p:nvPr/>
        </p:nvSpPr>
        <p:spPr>
          <a:xfrm>
            <a:off x="1531657" y="1930400"/>
            <a:ext cx="7742418" cy="4308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a:solidFill>
                  <a:srgbClr val="C54A9A"/>
                </a:solidFill>
              </a:defRPr>
            </a:pPr>
            <a:r>
              <a:rPr dirty="0"/>
              <a:t>FRAGEBÖGEN:</a:t>
            </a:r>
            <a:endParaRPr sz="800" dirty="0"/>
          </a:p>
          <a:p>
            <a:pPr>
              <a:lnSpc>
                <a:spcPct val="90000"/>
              </a:lnSpc>
              <a:spcBef>
                <a:spcPts val="500"/>
              </a:spcBef>
              <a:defRPr sz="2400">
                <a:solidFill>
                  <a:srgbClr val="142D55"/>
                </a:solidFill>
              </a:defRPr>
            </a:pPr>
            <a:endParaRPr sz="800" dirty="0">
              <a:solidFill>
                <a:srgbClr val="C54A9A"/>
              </a:solidFill>
            </a:endParaRPr>
          </a:p>
          <a:p>
            <a:pPr marL="342900" indent="-342900">
              <a:lnSpc>
                <a:spcPct val="90000"/>
              </a:lnSpc>
              <a:spcBef>
                <a:spcPts val="500"/>
              </a:spcBef>
              <a:buClr>
                <a:srgbClr val="C54A9A"/>
              </a:buClr>
              <a:buSzPct val="100000"/>
              <a:buFont typeface="Arial"/>
              <a:buChar char="•"/>
              <a:defRPr sz="2400">
                <a:solidFill>
                  <a:srgbClr val="142D55"/>
                </a:solidFill>
              </a:defRPr>
            </a:pPr>
            <a:r>
              <a:rPr lang="de-DE" dirty="0"/>
              <a:t>Sind l</a:t>
            </a:r>
            <a:r>
              <a:rPr dirty="0" err="1"/>
              <a:t>eicht</a:t>
            </a:r>
            <a:r>
              <a:rPr dirty="0"/>
              <a:t> </a:t>
            </a:r>
            <a:r>
              <a:rPr dirty="0" err="1"/>
              <a:t>auswertbar</a:t>
            </a:r>
            <a:r>
              <a:rPr dirty="0"/>
              <a:t> </a:t>
            </a:r>
          </a:p>
          <a:p>
            <a:pPr marL="342900" indent="-342900">
              <a:lnSpc>
                <a:spcPct val="90000"/>
              </a:lnSpc>
              <a:spcBef>
                <a:spcPts val="500"/>
              </a:spcBef>
              <a:buClr>
                <a:srgbClr val="C54A9A"/>
              </a:buClr>
              <a:buSzPct val="100000"/>
              <a:buFont typeface="Arial"/>
              <a:buChar char="•"/>
              <a:defRPr sz="2400">
                <a:solidFill>
                  <a:srgbClr val="142D55"/>
                </a:solidFill>
              </a:defRPr>
            </a:pPr>
            <a:r>
              <a:rPr lang="de-DE" dirty="0"/>
              <a:t>Erreichen eine g</a:t>
            </a:r>
            <a:r>
              <a:rPr dirty="0" err="1"/>
              <a:t>roße</a:t>
            </a:r>
            <a:r>
              <a:rPr dirty="0"/>
              <a:t> </a:t>
            </a:r>
            <a:r>
              <a:rPr dirty="0" err="1"/>
              <a:t>Anzahl</a:t>
            </a:r>
            <a:r>
              <a:rPr dirty="0"/>
              <a:t> von </a:t>
            </a:r>
            <a:r>
              <a:rPr dirty="0" err="1"/>
              <a:t>Zielkunden</a:t>
            </a:r>
            <a:r>
              <a:rPr dirty="0"/>
              <a:t> </a:t>
            </a:r>
            <a:r>
              <a:rPr lang="de-DE" dirty="0"/>
              <a:t>zu geringen Kosten</a:t>
            </a:r>
            <a:endParaRPr dirty="0"/>
          </a:p>
          <a:p>
            <a:pPr marL="342900" indent="-342900">
              <a:lnSpc>
                <a:spcPct val="90000"/>
              </a:lnSpc>
              <a:spcBef>
                <a:spcPts val="500"/>
              </a:spcBef>
              <a:buClr>
                <a:srgbClr val="C54A9A"/>
              </a:buClr>
              <a:buSzPct val="100000"/>
              <a:buFont typeface="Arial"/>
              <a:buChar char="•"/>
              <a:defRPr sz="2400">
                <a:solidFill>
                  <a:srgbClr val="142D55"/>
                </a:solidFill>
              </a:defRPr>
            </a:pPr>
            <a:r>
              <a:rPr lang="de-DE" dirty="0"/>
              <a:t>Sind e</a:t>
            </a:r>
            <a:r>
              <a:rPr dirty="0" err="1"/>
              <a:t>infach</a:t>
            </a:r>
            <a:r>
              <a:rPr dirty="0"/>
              <a:t> und </a:t>
            </a:r>
            <a:r>
              <a:rPr dirty="0" err="1"/>
              <a:t>kostengünstig</a:t>
            </a:r>
            <a:r>
              <a:rPr dirty="0"/>
              <a:t> </a:t>
            </a:r>
            <a:r>
              <a:rPr dirty="0" err="1"/>
              <a:t>zu</a:t>
            </a:r>
            <a:r>
              <a:rPr dirty="0"/>
              <a:t> </a:t>
            </a:r>
            <a:r>
              <a:rPr dirty="0" err="1"/>
              <a:t>verwalten</a:t>
            </a:r>
            <a:r>
              <a:rPr dirty="0"/>
              <a:t> </a:t>
            </a:r>
          </a:p>
          <a:p>
            <a:pPr marL="342900" indent="-342900">
              <a:lnSpc>
                <a:spcPct val="90000"/>
              </a:lnSpc>
              <a:spcBef>
                <a:spcPts val="500"/>
              </a:spcBef>
              <a:buClr>
                <a:srgbClr val="C54A9A"/>
              </a:buClr>
              <a:buSzPct val="100000"/>
              <a:buFont typeface="Arial"/>
              <a:buChar char="•"/>
              <a:defRPr sz="2400">
                <a:solidFill>
                  <a:srgbClr val="142D55"/>
                </a:solidFill>
              </a:defRPr>
            </a:pPr>
            <a:r>
              <a:rPr lang="de-DE" dirty="0"/>
              <a:t>Haben ein einfaches Format</a:t>
            </a:r>
            <a:r>
              <a:rPr dirty="0"/>
              <a:t> und </a:t>
            </a:r>
            <a:r>
              <a:rPr lang="de-DE" dirty="0"/>
              <a:t>sind </a:t>
            </a:r>
            <a:r>
              <a:rPr dirty="0"/>
              <a:t>den </a:t>
            </a:r>
            <a:r>
              <a:rPr dirty="0" err="1"/>
              <a:t>Befragten</a:t>
            </a:r>
            <a:r>
              <a:rPr dirty="0"/>
              <a:t> </a:t>
            </a:r>
            <a:r>
              <a:rPr dirty="0" err="1"/>
              <a:t>vertraut</a:t>
            </a:r>
            <a:r>
              <a:rPr dirty="0"/>
              <a:t> </a:t>
            </a:r>
          </a:p>
          <a:p>
            <a:pPr marL="342900" indent="-342900">
              <a:lnSpc>
                <a:spcPct val="90000"/>
              </a:lnSpc>
              <a:spcBef>
                <a:spcPts val="500"/>
              </a:spcBef>
              <a:buClr>
                <a:srgbClr val="C54A9A"/>
              </a:buClr>
              <a:buSzPct val="100000"/>
              <a:buFont typeface="Arial"/>
              <a:buChar char="•"/>
              <a:defRPr sz="2400">
                <a:solidFill>
                  <a:srgbClr val="142D55"/>
                </a:solidFill>
              </a:defRPr>
            </a:pPr>
            <a:r>
              <a:rPr lang="de-DE" dirty="0"/>
              <a:t>Können vielfältige</a:t>
            </a:r>
            <a:r>
              <a:rPr dirty="0"/>
              <a:t> </a:t>
            </a:r>
            <a:r>
              <a:rPr dirty="0" err="1"/>
              <a:t>Informationen</a:t>
            </a:r>
            <a:r>
              <a:rPr dirty="0"/>
              <a:t> in </a:t>
            </a:r>
            <a:r>
              <a:rPr dirty="0" err="1"/>
              <a:t>kurzer</a:t>
            </a:r>
            <a:r>
              <a:rPr dirty="0"/>
              <a:t> Zeit </a:t>
            </a:r>
            <a:r>
              <a:rPr lang="de-DE" dirty="0"/>
              <a:t>und großer Menge generieren</a:t>
            </a:r>
            <a:endParaRPr dirty="0"/>
          </a:p>
          <a:p>
            <a:pPr marL="342900" indent="-342900">
              <a:lnSpc>
                <a:spcPct val="90000"/>
              </a:lnSpc>
              <a:spcBef>
                <a:spcPts val="500"/>
              </a:spcBef>
              <a:buClr>
                <a:srgbClr val="C54A9A"/>
              </a:buClr>
              <a:buSzPct val="100000"/>
              <a:buFont typeface="Arial"/>
              <a:buChar char="•"/>
              <a:defRPr sz="2400">
                <a:solidFill>
                  <a:srgbClr val="142D55"/>
                </a:solidFill>
              </a:defRPr>
            </a:pPr>
            <a:r>
              <a:rPr lang="de-DE" dirty="0"/>
              <a:t>Geben</a:t>
            </a:r>
            <a:r>
              <a:rPr dirty="0"/>
              <a:t> den </a:t>
            </a:r>
            <a:r>
              <a:rPr dirty="0" err="1"/>
              <a:t>Kunden</a:t>
            </a:r>
            <a:r>
              <a:rPr dirty="0"/>
              <a:t> die </a:t>
            </a:r>
            <a:r>
              <a:rPr dirty="0" err="1"/>
              <a:t>Möglichkeit</a:t>
            </a:r>
            <a:r>
              <a:rPr dirty="0"/>
              <a:t>, in </a:t>
            </a:r>
            <a:r>
              <a:rPr dirty="0" err="1"/>
              <a:t>ihrer</a:t>
            </a:r>
            <a:r>
              <a:rPr dirty="0"/>
              <a:t> </a:t>
            </a:r>
            <a:r>
              <a:rPr lang="de-DE" dirty="0"/>
              <a:t>benötigten</a:t>
            </a:r>
            <a:r>
              <a:rPr dirty="0"/>
              <a:t> Zeit </a:t>
            </a:r>
            <a:r>
              <a:rPr dirty="0" err="1"/>
              <a:t>zu</a:t>
            </a:r>
            <a:r>
              <a:rPr dirty="0"/>
              <a:t> </a:t>
            </a:r>
            <a:r>
              <a:rPr dirty="0" err="1"/>
              <a:t>antworten</a:t>
            </a:r>
            <a:endParaRPr dirty="0"/>
          </a:p>
        </p:txBody>
      </p:sp>
      <p:pic>
        <p:nvPicPr>
          <p:cNvPr id="924" name="Picture 9" descr="Picture 9"/>
          <p:cNvPicPr>
            <a:picLocks noChangeAspect="1"/>
          </p:cNvPicPr>
          <p:nvPr/>
        </p:nvPicPr>
        <p:blipFill>
          <a:blip r:embed="rId2"/>
          <a:stretch>
            <a:fillRect/>
          </a:stretch>
        </p:blipFill>
        <p:spPr>
          <a:xfrm>
            <a:off x="112772" y="902632"/>
            <a:ext cx="1155701" cy="1041401"/>
          </a:xfrm>
          <a:prstGeom prst="rect">
            <a:avLst/>
          </a:prstGeom>
          <a:ln w="12700">
            <a:miter lim="400000"/>
          </a:ln>
        </p:spPr>
      </p:pic>
      <p:grpSp>
        <p:nvGrpSpPr>
          <p:cNvPr id="927" name="Group 10"/>
          <p:cNvGrpSpPr/>
          <p:nvPr/>
        </p:nvGrpSpPr>
        <p:grpSpPr>
          <a:xfrm>
            <a:off x="9507842" y="2559164"/>
            <a:ext cx="2466800" cy="1739672"/>
            <a:chOff x="0" y="0"/>
            <a:chExt cx="2466799" cy="1739670"/>
          </a:xfrm>
        </p:grpSpPr>
        <p:pic>
          <p:nvPicPr>
            <p:cNvPr id="925" name="Picture 12" descr="Picture 12"/>
            <p:cNvPicPr>
              <a:picLocks noChangeAspect="1"/>
            </p:cNvPicPr>
            <p:nvPr/>
          </p:nvPicPr>
          <p:blipFill>
            <a:blip r:embed="rId3"/>
            <a:stretch>
              <a:fillRect/>
            </a:stretch>
          </p:blipFill>
          <p:spPr>
            <a:xfrm>
              <a:off x="70897" y="-1"/>
              <a:ext cx="2395903" cy="1739672"/>
            </a:xfrm>
            <a:prstGeom prst="rect">
              <a:avLst/>
            </a:prstGeom>
            <a:ln w="12700" cap="flat">
              <a:noFill/>
              <a:miter lim="400000"/>
            </a:ln>
            <a:effectLst/>
          </p:spPr>
        </p:pic>
        <p:pic>
          <p:nvPicPr>
            <p:cNvPr id="926" name="Picture 13" descr="Picture 13"/>
            <p:cNvPicPr>
              <a:picLocks noChangeAspect="1"/>
            </p:cNvPicPr>
            <p:nvPr/>
          </p:nvPicPr>
          <p:blipFill>
            <a:blip r:embed="rId4"/>
            <a:stretch>
              <a:fillRect/>
            </a:stretch>
          </p:blipFill>
          <p:spPr>
            <a:xfrm>
              <a:off x="-1" y="564670"/>
              <a:ext cx="320626" cy="294843"/>
            </a:xfrm>
            <a:prstGeom prst="rect">
              <a:avLst/>
            </a:prstGeom>
            <a:ln w="12700" cap="flat">
              <a:noFill/>
              <a:miter lim="400000"/>
            </a:ln>
            <a:effectLst/>
          </p:spPr>
        </p:pic>
      </p:grpSp>
      <p:sp>
        <p:nvSpPr>
          <p:cNvPr id="928"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DIE MACHT DER FRAGEBÖGEN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ext Placeholder 5"/>
          <p:cNvSpPr txBox="1">
            <a:spLocks noGrp="1"/>
          </p:cNvSpPr>
          <p:nvPr>
            <p:ph type="body" idx="1"/>
          </p:nvPr>
        </p:nvSpPr>
        <p:spPr>
          <a:xfrm>
            <a:off x="1591494" y="784422"/>
            <a:ext cx="7407655" cy="5834579"/>
          </a:xfrm>
          <a:prstGeom prst="rect">
            <a:avLst/>
          </a:prstGeom>
        </p:spPr>
        <p:txBody>
          <a:bodyPr anchor="ctr"/>
          <a:lstStyle/>
          <a:p>
            <a:pPr>
              <a:defRPr sz="2400"/>
            </a:pPr>
            <a:r>
              <a:rPr dirty="0"/>
              <a:t>Wie </a:t>
            </a:r>
            <a:r>
              <a:rPr dirty="0" err="1"/>
              <a:t>wir</a:t>
            </a:r>
            <a:r>
              <a:rPr dirty="0"/>
              <a:t> in Schritt 1 auf </a:t>
            </a:r>
            <a:r>
              <a:rPr dirty="0" err="1"/>
              <a:t>deiner</a:t>
            </a:r>
            <a:r>
              <a:rPr dirty="0"/>
              <a:t> </a:t>
            </a:r>
            <a:r>
              <a:rPr dirty="0" err="1"/>
              <a:t>unternehmerischen</a:t>
            </a:r>
            <a:r>
              <a:rPr dirty="0"/>
              <a:t> </a:t>
            </a:r>
            <a:r>
              <a:rPr lang="de-DE" dirty="0"/>
              <a:t>Reise</a:t>
            </a:r>
            <a:r>
              <a:rPr dirty="0"/>
              <a:t> </a:t>
            </a:r>
            <a:r>
              <a:rPr dirty="0" err="1"/>
              <a:t>gesehen</a:t>
            </a:r>
            <a:r>
              <a:rPr dirty="0"/>
              <a:t> </a:t>
            </a:r>
            <a:r>
              <a:rPr dirty="0" err="1"/>
              <a:t>haben</a:t>
            </a:r>
            <a:r>
              <a:rPr dirty="0"/>
              <a:t>, </a:t>
            </a:r>
            <a:r>
              <a:rPr dirty="0" err="1"/>
              <a:t>beginnt</a:t>
            </a:r>
            <a:r>
              <a:rPr dirty="0"/>
              <a:t> </a:t>
            </a:r>
            <a:r>
              <a:rPr dirty="0" err="1"/>
              <a:t>dein</a:t>
            </a:r>
            <a:r>
              <a:rPr dirty="0"/>
              <a:t> </a:t>
            </a:r>
            <a:r>
              <a:rPr dirty="0" err="1"/>
              <a:t>Geschäft</a:t>
            </a:r>
            <a:r>
              <a:rPr dirty="0"/>
              <a:t> </a:t>
            </a:r>
            <a:r>
              <a:rPr dirty="0" err="1"/>
              <a:t>mit</a:t>
            </a:r>
            <a:r>
              <a:rPr dirty="0"/>
              <a:t> der </a:t>
            </a:r>
            <a:r>
              <a:rPr dirty="0" err="1"/>
              <a:t>Entwicklung</a:t>
            </a:r>
            <a:r>
              <a:rPr dirty="0"/>
              <a:t> der </a:t>
            </a:r>
            <a:r>
              <a:rPr dirty="0" err="1"/>
              <a:t>Geschäftsidee</a:t>
            </a:r>
            <a:r>
              <a:rPr dirty="0"/>
              <a:t>. Bevor du </a:t>
            </a:r>
            <a:r>
              <a:rPr dirty="0" err="1"/>
              <a:t>weitermachst</a:t>
            </a:r>
            <a:r>
              <a:rPr dirty="0"/>
              <a:t>, muss </a:t>
            </a:r>
            <a:r>
              <a:rPr dirty="0" err="1"/>
              <a:t>diese</a:t>
            </a:r>
            <a:r>
              <a:rPr dirty="0"/>
              <a:t> Idee „</a:t>
            </a:r>
            <a:r>
              <a:rPr dirty="0" err="1"/>
              <a:t>validiert</a:t>
            </a:r>
            <a:r>
              <a:rPr dirty="0"/>
              <a:t>“ </a:t>
            </a:r>
            <a:r>
              <a:rPr dirty="0" err="1"/>
              <a:t>werden</a:t>
            </a:r>
            <a:r>
              <a:rPr dirty="0"/>
              <a:t>. Das </a:t>
            </a:r>
            <a:r>
              <a:rPr dirty="0" err="1"/>
              <a:t>heißt</a:t>
            </a:r>
            <a:r>
              <a:rPr dirty="0"/>
              <a:t>, </a:t>
            </a:r>
            <a:r>
              <a:rPr dirty="0" err="1"/>
              <a:t>dass</a:t>
            </a:r>
            <a:r>
              <a:rPr dirty="0"/>
              <a:t> </a:t>
            </a:r>
            <a:r>
              <a:rPr dirty="0" err="1"/>
              <a:t>geprüft</a:t>
            </a:r>
            <a:r>
              <a:rPr dirty="0"/>
              <a:t> </a:t>
            </a:r>
            <a:r>
              <a:rPr dirty="0" err="1"/>
              <a:t>werden</a:t>
            </a:r>
            <a:r>
              <a:rPr dirty="0"/>
              <a:t> muss, </a:t>
            </a:r>
            <a:r>
              <a:rPr dirty="0" err="1"/>
              <a:t>ob</a:t>
            </a:r>
            <a:r>
              <a:rPr dirty="0"/>
              <a:t> </a:t>
            </a:r>
            <a:r>
              <a:rPr dirty="0" err="1"/>
              <a:t>sie</a:t>
            </a:r>
            <a:r>
              <a:rPr dirty="0"/>
              <a:t> </a:t>
            </a:r>
            <a:r>
              <a:rPr dirty="0" err="1"/>
              <a:t>sich</a:t>
            </a:r>
            <a:r>
              <a:rPr dirty="0"/>
              <a:t> </a:t>
            </a:r>
            <a:r>
              <a:rPr dirty="0" err="1"/>
              <a:t>lohnt</a:t>
            </a:r>
            <a:r>
              <a:rPr dirty="0"/>
              <a:t> und </a:t>
            </a:r>
            <a:r>
              <a:rPr dirty="0" err="1"/>
              <a:t>profitabel</a:t>
            </a:r>
            <a:r>
              <a:rPr dirty="0"/>
              <a:t> sein </a:t>
            </a:r>
            <a:r>
              <a:rPr dirty="0" err="1"/>
              <a:t>kann</a:t>
            </a:r>
            <a:r>
              <a:rPr dirty="0"/>
              <a:t>. Lass </a:t>
            </a:r>
            <a:r>
              <a:rPr dirty="0" err="1"/>
              <a:t>uns</a:t>
            </a:r>
            <a:r>
              <a:rPr dirty="0"/>
              <a:t> </a:t>
            </a:r>
            <a:r>
              <a:rPr dirty="0" err="1"/>
              <a:t>einmal</a:t>
            </a:r>
            <a:r>
              <a:rPr dirty="0"/>
              <a:t> </a:t>
            </a:r>
            <a:r>
              <a:rPr dirty="0" err="1"/>
              <a:t>rekapitulieren</a:t>
            </a:r>
            <a:r>
              <a:rPr dirty="0"/>
              <a:t>, </a:t>
            </a:r>
            <a:r>
              <a:rPr dirty="0" err="1"/>
              <a:t>wie</a:t>
            </a:r>
            <a:r>
              <a:rPr dirty="0"/>
              <a:t> du </a:t>
            </a:r>
            <a:r>
              <a:rPr dirty="0" err="1"/>
              <a:t>zu</a:t>
            </a:r>
            <a:r>
              <a:rPr dirty="0"/>
              <a:t> der </a:t>
            </a:r>
            <a:r>
              <a:rPr dirty="0" err="1"/>
              <a:t>Geschäftsidee</a:t>
            </a:r>
            <a:r>
              <a:rPr dirty="0"/>
              <a:t> / den </a:t>
            </a:r>
            <a:r>
              <a:rPr dirty="0" err="1"/>
              <a:t>Geschäftsideen</a:t>
            </a:r>
            <a:r>
              <a:rPr dirty="0"/>
              <a:t> </a:t>
            </a:r>
            <a:r>
              <a:rPr dirty="0" err="1"/>
              <a:t>gekommen</a:t>
            </a:r>
            <a:r>
              <a:rPr dirty="0"/>
              <a:t> </a:t>
            </a:r>
            <a:r>
              <a:rPr dirty="0" err="1"/>
              <a:t>bist</a:t>
            </a:r>
            <a:r>
              <a:rPr dirty="0"/>
              <a:t>:</a:t>
            </a:r>
          </a:p>
          <a:p>
            <a:pPr>
              <a:defRPr sz="2400">
                <a:solidFill>
                  <a:srgbClr val="C54A9A"/>
                </a:solidFill>
              </a:defRPr>
            </a:pPr>
            <a:r>
              <a:rPr dirty="0"/>
              <a:t>1. Du hast </a:t>
            </a:r>
            <a:r>
              <a:rPr dirty="0" err="1"/>
              <a:t>ein</a:t>
            </a:r>
            <a:r>
              <a:rPr dirty="0"/>
              <a:t> Problem </a:t>
            </a:r>
            <a:r>
              <a:rPr dirty="0" err="1"/>
              <a:t>aufgedeckt</a:t>
            </a:r>
            <a:r>
              <a:rPr dirty="0"/>
              <a:t>: </a:t>
            </a:r>
            <a:r>
              <a:rPr dirty="0">
                <a:solidFill>
                  <a:srgbClr val="142D55"/>
                </a:solidFill>
              </a:rPr>
              <a:t>Du hast </a:t>
            </a:r>
            <a:r>
              <a:rPr dirty="0" err="1">
                <a:solidFill>
                  <a:srgbClr val="142D55"/>
                </a:solidFill>
              </a:rPr>
              <a:t>durch</a:t>
            </a:r>
            <a:r>
              <a:rPr dirty="0">
                <a:solidFill>
                  <a:srgbClr val="142D55"/>
                </a:solidFill>
              </a:rPr>
              <a:t> </a:t>
            </a:r>
            <a:r>
              <a:rPr dirty="0" err="1">
                <a:solidFill>
                  <a:srgbClr val="142D55"/>
                </a:solidFill>
              </a:rPr>
              <a:t>persönliche</a:t>
            </a:r>
            <a:r>
              <a:rPr dirty="0">
                <a:solidFill>
                  <a:srgbClr val="142D55"/>
                </a:solidFill>
              </a:rPr>
              <a:t> </a:t>
            </a:r>
            <a:r>
              <a:rPr dirty="0" err="1">
                <a:solidFill>
                  <a:srgbClr val="142D55"/>
                </a:solidFill>
              </a:rPr>
              <a:t>Beobachtung</a:t>
            </a:r>
            <a:r>
              <a:rPr dirty="0">
                <a:solidFill>
                  <a:srgbClr val="142D55"/>
                </a:solidFill>
              </a:rPr>
              <a:t> </a:t>
            </a:r>
            <a:r>
              <a:rPr lang="de-DE" dirty="0">
                <a:solidFill>
                  <a:srgbClr val="142D55"/>
                </a:solidFill>
              </a:rPr>
              <a:t>eine Möglichkeit</a:t>
            </a:r>
            <a:r>
              <a:rPr dirty="0">
                <a:solidFill>
                  <a:srgbClr val="142D55"/>
                </a:solidFill>
              </a:rPr>
              <a:t> </a:t>
            </a:r>
            <a:r>
              <a:rPr lang="de-DE" dirty="0">
                <a:solidFill>
                  <a:srgbClr val="142D55"/>
                </a:solidFill>
              </a:rPr>
              <a:t>entdeckt</a:t>
            </a:r>
            <a:r>
              <a:rPr dirty="0">
                <a:solidFill>
                  <a:srgbClr val="142D55"/>
                </a:solidFill>
              </a:rPr>
              <a:t>. </a:t>
            </a:r>
            <a:r>
              <a:rPr dirty="0" err="1">
                <a:solidFill>
                  <a:srgbClr val="142D55"/>
                </a:solidFill>
              </a:rPr>
              <a:t>Wenn</a:t>
            </a:r>
            <a:r>
              <a:rPr dirty="0">
                <a:solidFill>
                  <a:srgbClr val="142D55"/>
                </a:solidFill>
              </a:rPr>
              <a:t> </a:t>
            </a:r>
            <a:r>
              <a:rPr dirty="0" err="1">
                <a:solidFill>
                  <a:srgbClr val="142D55"/>
                </a:solidFill>
              </a:rPr>
              <a:t>sich</a:t>
            </a:r>
            <a:r>
              <a:rPr dirty="0">
                <a:solidFill>
                  <a:srgbClr val="142D55"/>
                </a:solidFill>
              </a:rPr>
              <a:t> die Idee </a:t>
            </a:r>
            <a:r>
              <a:rPr dirty="0" err="1">
                <a:solidFill>
                  <a:srgbClr val="142D55"/>
                </a:solidFill>
              </a:rPr>
              <a:t>formt</a:t>
            </a:r>
            <a:r>
              <a:rPr dirty="0">
                <a:solidFill>
                  <a:srgbClr val="142D55"/>
                </a:solidFill>
              </a:rPr>
              <a:t>, </a:t>
            </a:r>
            <a:r>
              <a:rPr dirty="0" err="1">
                <a:solidFill>
                  <a:srgbClr val="142D55"/>
                </a:solidFill>
              </a:rPr>
              <a:t>schau</a:t>
            </a:r>
            <a:r>
              <a:rPr dirty="0">
                <a:solidFill>
                  <a:srgbClr val="142D55"/>
                </a:solidFill>
              </a:rPr>
              <a:t> </a:t>
            </a:r>
            <a:r>
              <a:rPr dirty="0" err="1">
                <a:solidFill>
                  <a:srgbClr val="142D55"/>
                </a:solidFill>
              </a:rPr>
              <a:t>dir</a:t>
            </a:r>
            <a:r>
              <a:rPr dirty="0">
                <a:solidFill>
                  <a:srgbClr val="142D55"/>
                </a:solidFill>
              </a:rPr>
              <a:t> </a:t>
            </a:r>
            <a:r>
              <a:rPr dirty="0" err="1">
                <a:solidFill>
                  <a:srgbClr val="142D55"/>
                </a:solidFill>
              </a:rPr>
              <a:t>zunächst</a:t>
            </a:r>
            <a:r>
              <a:rPr dirty="0">
                <a:solidFill>
                  <a:srgbClr val="142D55"/>
                </a:solidFill>
              </a:rPr>
              <a:t> das Problem an, das </a:t>
            </a:r>
            <a:r>
              <a:rPr dirty="0" err="1">
                <a:solidFill>
                  <a:srgbClr val="142D55"/>
                </a:solidFill>
              </a:rPr>
              <a:t>sie</a:t>
            </a:r>
            <a:r>
              <a:rPr dirty="0">
                <a:solidFill>
                  <a:srgbClr val="142D55"/>
                </a:solidFill>
              </a:rPr>
              <a:t> </a:t>
            </a:r>
            <a:r>
              <a:rPr dirty="0" err="1">
                <a:solidFill>
                  <a:srgbClr val="142D55"/>
                </a:solidFill>
              </a:rPr>
              <a:t>löst</a:t>
            </a:r>
            <a:r>
              <a:rPr dirty="0">
                <a:solidFill>
                  <a:srgbClr val="142D55"/>
                </a:solidFill>
              </a:rPr>
              <a:t>. </a:t>
            </a:r>
            <a:r>
              <a:rPr dirty="0" err="1">
                <a:solidFill>
                  <a:srgbClr val="142D55"/>
                </a:solidFill>
              </a:rPr>
              <a:t>Werden</a:t>
            </a:r>
            <a:r>
              <a:rPr dirty="0">
                <a:solidFill>
                  <a:srgbClr val="142D55"/>
                </a:solidFill>
              </a:rPr>
              <a:t> dich Menschen </a:t>
            </a:r>
            <a:r>
              <a:rPr dirty="0" err="1">
                <a:solidFill>
                  <a:srgbClr val="142D55"/>
                </a:solidFill>
              </a:rPr>
              <a:t>für</a:t>
            </a:r>
            <a:r>
              <a:rPr dirty="0">
                <a:solidFill>
                  <a:srgbClr val="142D55"/>
                </a:solidFill>
              </a:rPr>
              <a:t> die </a:t>
            </a:r>
            <a:r>
              <a:rPr dirty="0" err="1">
                <a:solidFill>
                  <a:srgbClr val="142D55"/>
                </a:solidFill>
              </a:rPr>
              <a:t>Lösung</a:t>
            </a:r>
            <a:r>
              <a:rPr dirty="0">
                <a:solidFill>
                  <a:srgbClr val="142D55"/>
                </a:solidFill>
              </a:rPr>
              <a:t> </a:t>
            </a:r>
            <a:r>
              <a:rPr dirty="0" err="1">
                <a:solidFill>
                  <a:srgbClr val="142D55"/>
                </a:solidFill>
              </a:rPr>
              <a:t>bezahlen</a:t>
            </a:r>
            <a:r>
              <a:rPr dirty="0">
                <a:solidFill>
                  <a:srgbClr val="142D55"/>
                </a:solidFill>
              </a:rPr>
              <a:t>? Eine </a:t>
            </a:r>
            <a:r>
              <a:rPr dirty="0" err="1">
                <a:solidFill>
                  <a:srgbClr val="142D55"/>
                </a:solidFill>
              </a:rPr>
              <a:t>Marktlücke</a:t>
            </a:r>
            <a:r>
              <a:rPr dirty="0">
                <a:solidFill>
                  <a:srgbClr val="142D55"/>
                </a:solidFill>
              </a:rPr>
              <a:t> </a:t>
            </a:r>
            <a:r>
              <a:rPr dirty="0" err="1">
                <a:solidFill>
                  <a:srgbClr val="142D55"/>
                </a:solidFill>
              </a:rPr>
              <a:t>ist</a:t>
            </a:r>
            <a:r>
              <a:rPr dirty="0">
                <a:solidFill>
                  <a:srgbClr val="142D55"/>
                </a:solidFill>
              </a:rPr>
              <a:t> </a:t>
            </a:r>
            <a:r>
              <a:rPr dirty="0" err="1">
                <a:solidFill>
                  <a:srgbClr val="142D55"/>
                </a:solidFill>
              </a:rPr>
              <a:t>ein</a:t>
            </a:r>
            <a:r>
              <a:rPr dirty="0">
                <a:solidFill>
                  <a:srgbClr val="142D55"/>
                </a:solidFill>
              </a:rPr>
              <a:t> Ort </a:t>
            </a:r>
            <a:r>
              <a:rPr dirty="0" err="1">
                <a:solidFill>
                  <a:srgbClr val="142D55"/>
                </a:solidFill>
              </a:rPr>
              <a:t>oder</a:t>
            </a:r>
            <a:r>
              <a:rPr dirty="0">
                <a:solidFill>
                  <a:srgbClr val="142D55"/>
                </a:solidFill>
              </a:rPr>
              <a:t> </a:t>
            </a:r>
            <a:r>
              <a:rPr dirty="0" err="1">
                <a:solidFill>
                  <a:srgbClr val="142D55"/>
                </a:solidFill>
              </a:rPr>
              <a:t>ein</a:t>
            </a:r>
            <a:r>
              <a:rPr dirty="0">
                <a:solidFill>
                  <a:srgbClr val="142D55"/>
                </a:solidFill>
              </a:rPr>
              <a:t> </a:t>
            </a:r>
            <a:r>
              <a:rPr dirty="0" err="1">
                <a:solidFill>
                  <a:srgbClr val="142D55"/>
                </a:solidFill>
              </a:rPr>
              <a:t>Bereich</a:t>
            </a:r>
            <a:r>
              <a:rPr dirty="0">
                <a:solidFill>
                  <a:srgbClr val="142D55"/>
                </a:solidFill>
              </a:rPr>
              <a:t>, der von </a:t>
            </a:r>
            <a:r>
              <a:rPr dirty="0" err="1">
                <a:solidFill>
                  <a:srgbClr val="142D55"/>
                </a:solidFill>
              </a:rPr>
              <a:t>aktuellen</a:t>
            </a:r>
            <a:r>
              <a:rPr dirty="0">
                <a:solidFill>
                  <a:srgbClr val="142D55"/>
                </a:solidFill>
              </a:rPr>
              <a:t> </a:t>
            </a:r>
            <a:r>
              <a:rPr dirty="0" err="1">
                <a:solidFill>
                  <a:srgbClr val="142D55"/>
                </a:solidFill>
              </a:rPr>
              <a:t>Unternehmen</a:t>
            </a:r>
            <a:r>
              <a:rPr dirty="0">
                <a:solidFill>
                  <a:srgbClr val="142D55"/>
                </a:solidFill>
              </a:rPr>
              <a:t> </a:t>
            </a:r>
            <a:r>
              <a:rPr dirty="0" err="1">
                <a:solidFill>
                  <a:srgbClr val="142D55"/>
                </a:solidFill>
              </a:rPr>
              <a:t>nicht</a:t>
            </a:r>
            <a:r>
              <a:rPr dirty="0">
                <a:solidFill>
                  <a:srgbClr val="142D55"/>
                </a:solidFill>
              </a:rPr>
              <a:t> </a:t>
            </a:r>
            <a:r>
              <a:rPr dirty="0" err="1">
                <a:solidFill>
                  <a:srgbClr val="142D55"/>
                </a:solidFill>
              </a:rPr>
              <a:t>bedient</a:t>
            </a:r>
            <a:r>
              <a:rPr dirty="0">
                <a:solidFill>
                  <a:srgbClr val="142D55"/>
                </a:solidFill>
              </a:rPr>
              <a:t> </a:t>
            </a:r>
            <a:r>
              <a:rPr dirty="0" err="1">
                <a:solidFill>
                  <a:srgbClr val="142D55"/>
                </a:solidFill>
              </a:rPr>
              <a:t>wird</a:t>
            </a:r>
            <a:r>
              <a:rPr dirty="0">
                <a:solidFill>
                  <a:srgbClr val="142D55"/>
                </a:solidFill>
              </a:rPr>
              <a:t>. </a:t>
            </a:r>
          </a:p>
          <a:p>
            <a:pPr>
              <a:defRPr sz="2400" i="1">
                <a:solidFill>
                  <a:srgbClr val="1EB3DD"/>
                </a:solidFill>
              </a:defRPr>
            </a:pPr>
            <a:r>
              <a:rPr dirty="0" err="1"/>
              <a:t>Denke</a:t>
            </a:r>
            <a:r>
              <a:rPr dirty="0"/>
              <a:t> </a:t>
            </a:r>
            <a:r>
              <a:rPr dirty="0" err="1"/>
              <a:t>immer</a:t>
            </a:r>
            <a:r>
              <a:rPr dirty="0"/>
              <a:t> </a:t>
            </a:r>
            <a:r>
              <a:rPr dirty="0" err="1"/>
              <a:t>daran</a:t>
            </a:r>
            <a:r>
              <a:rPr dirty="0"/>
              <a:t> - Es mag </a:t>
            </a:r>
            <a:r>
              <a:rPr dirty="0" err="1"/>
              <a:t>zwar</a:t>
            </a:r>
            <a:r>
              <a:rPr dirty="0"/>
              <a:t> </a:t>
            </a:r>
            <a:r>
              <a:rPr dirty="0" err="1"/>
              <a:t>eine</a:t>
            </a:r>
            <a:r>
              <a:rPr dirty="0"/>
              <a:t> </a:t>
            </a:r>
            <a:r>
              <a:rPr dirty="0" err="1"/>
              <a:t>Marktlücke</a:t>
            </a:r>
            <a:r>
              <a:rPr dirty="0"/>
              <a:t> </a:t>
            </a:r>
            <a:r>
              <a:rPr dirty="0" err="1"/>
              <a:t>geben</a:t>
            </a:r>
            <a:r>
              <a:rPr dirty="0"/>
              <a:t>, </a:t>
            </a:r>
            <a:r>
              <a:rPr dirty="0" err="1"/>
              <a:t>aber</a:t>
            </a:r>
            <a:r>
              <a:rPr dirty="0"/>
              <a:t> </a:t>
            </a:r>
            <a:r>
              <a:rPr dirty="0" err="1"/>
              <a:t>gibt</a:t>
            </a:r>
            <a:r>
              <a:rPr dirty="0"/>
              <a:t> es </a:t>
            </a:r>
            <a:r>
              <a:rPr dirty="0" err="1"/>
              <a:t>einen</a:t>
            </a:r>
            <a:r>
              <a:rPr dirty="0"/>
              <a:t> </a:t>
            </a:r>
            <a:r>
              <a:rPr dirty="0" err="1"/>
              <a:t>Markt</a:t>
            </a:r>
            <a:r>
              <a:rPr dirty="0"/>
              <a:t> in der </a:t>
            </a:r>
            <a:r>
              <a:rPr dirty="0" err="1"/>
              <a:t>Lücke</a:t>
            </a:r>
            <a:r>
              <a:rPr dirty="0"/>
              <a:t>? Die </a:t>
            </a:r>
            <a:r>
              <a:rPr dirty="0" err="1"/>
              <a:t>Lücke</a:t>
            </a:r>
            <a:r>
              <a:rPr dirty="0"/>
              <a:t> </a:t>
            </a:r>
            <a:r>
              <a:rPr dirty="0" err="1"/>
              <a:t>könnte</a:t>
            </a:r>
            <a:r>
              <a:rPr dirty="0"/>
              <a:t> </a:t>
            </a:r>
            <a:r>
              <a:rPr dirty="0" err="1"/>
              <a:t>auch</a:t>
            </a:r>
            <a:r>
              <a:rPr dirty="0"/>
              <a:t> </a:t>
            </a:r>
            <a:r>
              <a:rPr dirty="0" err="1"/>
              <a:t>aus</a:t>
            </a:r>
            <a:r>
              <a:rPr dirty="0"/>
              <a:t> </a:t>
            </a:r>
            <a:r>
              <a:rPr dirty="0" err="1"/>
              <a:t>gutem</a:t>
            </a:r>
            <a:r>
              <a:rPr dirty="0"/>
              <a:t> </a:t>
            </a:r>
            <a:r>
              <a:rPr dirty="0" err="1"/>
              <a:t>Grund</a:t>
            </a:r>
            <a:r>
              <a:rPr dirty="0"/>
              <a:t> </a:t>
            </a:r>
            <a:r>
              <a:rPr dirty="0" err="1"/>
              <a:t>existieren</a:t>
            </a:r>
            <a:r>
              <a:rPr dirty="0"/>
              <a:t>!</a:t>
            </a:r>
          </a:p>
        </p:txBody>
      </p:sp>
      <p:grpSp>
        <p:nvGrpSpPr>
          <p:cNvPr id="358" name="Google Shape;813;p39"/>
          <p:cNvGrpSpPr/>
          <p:nvPr/>
        </p:nvGrpSpPr>
        <p:grpSpPr>
          <a:xfrm>
            <a:off x="410415" y="924766"/>
            <a:ext cx="543439" cy="861479"/>
            <a:chOff x="0" y="52"/>
            <a:chExt cx="543438" cy="861477"/>
          </a:xfrm>
        </p:grpSpPr>
        <p:sp>
          <p:nvSpPr>
            <p:cNvPr id="350" name="Google Shape;814;p39"/>
            <p:cNvSpPr/>
            <p:nvPr/>
          </p:nvSpPr>
          <p:spPr>
            <a:xfrm>
              <a:off x="163538" y="750811"/>
              <a:ext cx="216362" cy="47641"/>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51" name="Google Shape;815;p39"/>
            <p:cNvSpPr/>
            <p:nvPr/>
          </p:nvSpPr>
          <p:spPr>
            <a:xfrm>
              <a:off x="163538" y="701850"/>
              <a:ext cx="216362" cy="47640"/>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52" name="Google Shape;816;p39"/>
            <p:cNvSpPr/>
            <p:nvPr/>
          </p:nvSpPr>
          <p:spPr>
            <a:xfrm>
              <a:off x="163538" y="798451"/>
              <a:ext cx="216362" cy="630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078"/>
                  </a:lnTo>
                  <a:lnTo>
                    <a:pt x="127" y="5739"/>
                  </a:lnTo>
                  <a:lnTo>
                    <a:pt x="517" y="8383"/>
                  </a:lnTo>
                  <a:lnTo>
                    <a:pt x="1029" y="10574"/>
                  </a:lnTo>
                  <a:lnTo>
                    <a:pt x="1800" y="11913"/>
                  </a:lnTo>
                  <a:lnTo>
                    <a:pt x="9897" y="21165"/>
                  </a:lnTo>
                  <a:lnTo>
                    <a:pt x="10800" y="21600"/>
                  </a:lnTo>
                  <a:lnTo>
                    <a:pt x="11697" y="21165"/>
                  </a:lnTo>
                  <a:lnTo>
                    <a:pt x="19800" y="11913"/>
                  </a:lnTo>
                  <a:lnTo>
                    <a:pt x="20571" y="10574"/>
                  </a:lnTo>
                  <a:lnTo>
                    <a:pt x="21083" y="8383"/>
                  </a:lnTo>
                  <a:lnTo>
                    <a:pt x="21468" y="5739"/>
                  </a:lnTo>
                  <a:lnTo>
                    <a:pt x="21600" y="3078"/>
                  </a:lnTo>
                  <a:lnTo>
                    <a:pt x="21600" y="0"/>
                  </a:lnTo>
                  <a:lnTo>
                    <a:pt x="0" y="0"/>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53" name="Google Shape;817;p39"/>
            <p:cNvSpPr/>
            <p:nvPr/>
          </p:nvSpPr>
          <p:spPr>
            <a:xfrm>
              <a:off x="140380"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934" y="9222"/>
                  </a:lnTo>
                  <a:lnTo>
                    <a:pt x="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54" name="Google Shape;818;p39"/>
            <p:cNvSpPr/>
            <p:nvPr/>
          </p:nvSpPr>
          <p:spPr>
            <a:xfrm>
              <a:off x="-1" y="52"/>
              <a:ext cx="543439" cy="650300"/>
            </a:xfrm>
            <a:custGeom>
              <a:avLst/>
              <a:gdLst/>
              <a:ahLst/>
              <a:cxnLst>
                <a:cxn ang="0">
                  <a:pos x="wd2" y="hd2"/>
                </a:cxn>
                <a:cxn ang="5400000">
                  <a:pos x="wd2" y="hd2"/>
                </a:cxn>
                <a:cxn ang="10800000">
                  <a:pos x="wd2" y="hd2"/>
                </a:cxn>
                <a:cxn ang="16200000">
                  <a:pos x="wd2" y="hd2"/>
                </a:cxn>
              </a:cxnLst>
              <a:rect l="0" t="0" r="r" b="b"/>
              <a:pathLst>
                <a:path w="21600" h="21600" extrusionOk="0">
                  <a:moveTo>
                    <a:pt x="15100" y="21600"/>
                  </a:moveTo>
                  <a:lnTo>
                    <a:pt x="15356" y="20659"/>
                  </a:lnTo>
                  <a:lnTo>
                    <a:pt x="15713" y="19761"/>
                  </a:lnTo>
                  <a:lnTo>
                    <a:pt x="16123" y="18906"/>
                  </a:lnTo>
                  <a:lnTo>
                    <a:pt x="16584" y="18135"/>
                  </a:lnTo>
                  <a:lnTo>
                    <a:pt x="17096" y="17408"/>
                  </a:lnTo>
                  <a:lnTo>
                    <a:pt x="17607" y="16681"/>
                  </a:lnTo>
                  <a:lnTo>
                    <a:pt x="18733" y="15313"/>
                  </a:lnTo>
                  <a:lnTo>
                    <a:pt x="19297" y="14628"/>
                  </a:lnTo>
                  <a:lnTo>
                    <a:pt x="19807" y="13945"/>
                  </a:lnTo>
                  <a:lnTo>
                    <a:pt x="20270" y="13260"/>
                  </a:lnTo>
                  <a:lnTo>
                    <a:pt x="20730" y="12490"/>
                  </a:lnTo>
                  <a:lnTo>
                    <a:pt x="21087" y="11719"/>
                  </a:lnTo>
                  <a:lnTo>
                    <a:pt x="21344" y="10864"/>
                  </a:lnTo>
                  <a:lnTo>
                    <a:pt x="21497" y="9967"/>
                  </a:lnTo>
                  <a:lnTo>
                    <a:pt x="21547" y="9496"/>
                  </a:lnTo>
                  <a:lnTo>
                    <a:pt x="21600" y="9025"/>
                  </a:lnTo>
                  <a:lnTo>
                    <a:pt x="21497" y="8084"/>
                  </a:lnTo>
                  <a:lnTo>
                    <a:pt x="21344" y="7187"/>
                  </a:lnTo>
                  <a:lnTo>
                    <a:pt x="21087" y="6329"/>
                  </a:lnTo>
                  <a:lnTo>
                    <a:pt x="20730" y="5518"/>
                  </a:lnTo>
                  <a:lnTo>
                    <a:pt x="20270" y="4705"/>
                  </a:lnTo>
                  <a:lnTo>
                    <a:pt x="19757" y="3978"/>
                  </a:lnTo>
                  <a:lnTo>
                    <a:pt x="19091" y="3293"/>
                  </a:lnTo>
                  <a:lnTo>
                    <a:pt x="18427" y="2652"/>
                  </a:lnTo>
                  <a:lnTo>
                    <a:pt x="17657" y="2053"/>
                  </a:lnTo>
                  <a:lnTo>
                    <a:pt x="16840" y="1540"/>
                  </a:lnTo>
                  <a:lnTo>
                    <a:pt x="15917" y="1112"/>
                  </a:lnTo>
                  <a:lnTo>
                    <a:pt x="14997" y="727"/>
                  </a:lnTo>
                  <a:lnTo>
                    <a:pt x="14024" y="427"/>
                  </a:lnTo>
                  <a:lnTo>
                    <a:pt x="12950" y="170"/>
                  </a:lnTo>
                  <a:lnTo>
                    <a:pt x="11926" y="42"/>
                  </a:lnTo>
                  <a:lnTo>
                    <a:pt x="10800" y="0"/>
                  </a:lnTo>
                  <a:lnTo>
                    <a:pt x="9674" y="42"/>
                  </a:lnTo>
                  <a:lnTo>
                    <a:pt x="8650" y="170"/>
                  </a:lnTo>
                  <a:lnTo>
                    <a:pt x="7576" y="427"/>
                  </a:lnTo>
                  <a:lnTo>
                    <a:pt x="6603" y="727"/>
                  </a:lnTo>
                  <a:lnTo>
                    <a:pt x="5681" y="1112"/>
                  </a:lnTo>
                  <a:lnTo>
                    <a:pt x="4760" y="1540"/>
                  </a:lnTo>
                  <a:lnTo>
                    <a:pt x="3940" y="2053"/>
                  </a:lnTo>
                  <a:lnTo>
                    <a:pt x="3173" y="2652"/>
                  </a:lnTo>
                  <a:lnTo>
                    <a:pt x="2507" y="3293"/>
                  </a:lnTo>
                  <a:lnTo>
                    <a:pt x="1843" y="3978"/>
                  </a:lnTo>
                  <a:lnTo>
                    <a:pt x="1330" y="4705"/>
                  </a:lnTo>
                  <a:lnTo>
                    <a:pt x="870" y="5518"/>
                  </a:lnTo>
                  <a:lnTo>
                    <a:pt x="513" y="6329"/>
                  </a:lnTo>
                  <a:lnTo>
                    <a:pt x="256" y="7187"/>
                  </a:lnTo>
                  <a:lnTo>
                    <a:pt x="103" y="8084"/>
                  </a:lnTo>
                  <a:lnTo>
                    <a:pt x="0" y="9025"/>
                  </a:lnTo>
                  <a:lnTo>
                    <a:pt x="50" y="9496"/>
                  </a:lnTo>
                  <a:lnTo>
                    <a:pt x="103" y="9967"/>
                  </a:lnTo>
                  <a:lnTo>
                    <a:pt x="256" y="10864"/>
                  </a:lnTo>
                  <a:lnTo>
                    <a:pt x="513" y="11719"/>
                  </a:lnTo>
                  <a:lnTo>
                    <a:pt x="870" y="12490"/>
                  </a:lnTo>
                  <a:lnTo>
                    <a:pt x="1330" y="13260"/>
                  </a:lnTo>
                  <a:lnTo>
                    <a:pt x="1791" y="13945"/>
                  </a:lnTo>
                  <a:lnTo>
                    <a:pt x="2303" y="14628"/>
                  </a:lnTo>
                  <a:lnTo>
                    <a:pt x="2867" y="15313"/>
                  </a:lnTo>
                  <a:lnTo>
                    <a:pt x="3993" y="16681"/>
                  </a:lnTo>
                  <a:lnTo>
                    <a:pt x="4504" y="17408"/>
                  </a:lnTo>
                  <a:lnTo>
                    <a:pt x="5016" y="18135"/>
                  </a:lnTo>
                  <a:lnTo>
                    <a:pt x="5477" y="18906"/>
                  </a:lnTo>
                  <a:lnTo>
                    <a:pt x="5887" y="19761"/>
                  </a:lnTo>
                  <a:lnTo>
                    <a:pt x="6244" y="20659"/>
                  </a:lnTo>
                  <a:lnTo>
                    <a:pt x="650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55" name="Google Shape;819;p39"/>
            <p:cNvSpPr/>
            <p:nvPr/>
          </p:nvSpPr>
          <p:spPr>
            <a:xfrm>
              <a:off x="328399"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66" y="9222"/>
                  </a:lnTo>
                  <a:lnTo>
                    <a:pt x="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56" name="Google Shape;820;p39"/>
            <p:cNvSpPr/>
            <p:nvPr/>
          </p:nvSpPr>
          <p:spPr>
            <a:xfrm>
              <a:off x="176440" y="284621"/>
              <a:ext cx="190558" cy="41242"/>
            </a:xfrm>
            <a:custGeom>
              <a:avLst/>
              <a:gdLst/>
              <a:ahLst/>
              <a:cxnLst>
                <a:cxn ang="0">
                  <a:pos x="wd2" y="hd2"/>
                </a:cxn>
                <a:cxn ang="5400000">
                  <a:pos x="wd2" y="hd2"/>
                </a:cxn>
                <a:cxn ang="10800000">
                  <a:pos x="wd2" y="hd2"/>
                </a:cxn>
                <a:cxn ang="16200000">
                  <a:pos x="wd2" y="hd2"/>
                </a:cxn>
              </a:cxnLst>
              <a:rect l="0" t="0" r="r" b="b"/>
              <a:pathLst>
                <a:path w="21600" h="21600" extrusionOk="0">
                  <a:moveTo>
                    <a:pt x="0" y="2022"/>
                  </a:moveTo>
                  <a:lnTo>
                    <a:pt x="4962" y="21600"/>
                  </a:lnTo>
                  <a:lnTo>
                    <a:pt x="9925" y="2022"/>
                  </a:lnTo>
                  <a:lnTo>
                    <a:pt x="10362" y="692"/>
                  </a:lnTo>
                  <a:lnTo>
                    <a:pt x="10800" y="0"/>
                  </a:lnTo>
                  <a:lnTo>
                    <a:pt x="11238" y="692"/>
                  </a:lnTo>
                  <a:lnTo>
                    <a:pt x="11675" y="2022"/>
                  </a:lnTo>
                  <a:lnTo>
                    <a:pt x="16638" y="21600"/>
                  </a:lnTo>
                  <a:lnTo>
                    <a:pt x="21600" y="2022"/>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57" name="Google Shape;821;p39"/>
            <p:cNvSpPr/>
            <p:nvPr/>
          </p:nvSpPr>
          <p:spPr>
            <a:xfrm>
              <a:off x="163538" y="655532"/>
              <a:ext cx="216362" cy="1"/>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grpSp>
      <p:grpSp>
        <p:nvGrpSpPr>
          <p:cNvPr id="361" name="Group 12"/>
          <p:cNvGrpSpPr/>
          <p:nvPr/>
        </p:nvGrpSpPr>
        <p:grpSpPr>
          <a:xfrm>
            <a:off x="9077959" y="1907813"/>
            <a:ext cx="2885701" cy="3042374"/>
            <a:chOff x="0" y="0"/>
            <a:chExt cx="2885700" cy="3042372"/>
          </a:xfrm>
        </p:grpSpPr>
        <p:pic>
          <p:nvPicPr>
            <p:cNvPr id="359" name="Picture 13" descr="Picture 13"/>
            <p:cNvPicPr>
              <a:picLocks noChangeAspect="1"/>
            </p:cNvPicPr>
            <p:nvPr/>
          </p:nvPicPr>
          <p:blipFill>
            <a:blip r:embed="rId2"/>
            <a:stretch>
              <a:fillRect/>
            </a:stretch>
          </p:blipFill>
          <p:spPr>
            <a:xfrm>
              <a:off x="0" y="0"/>
              <a:ext cx="2885701" cy="3042373"/>
            </a:xfrm>
            <a:prstGeom prst="rect">
              <a:avLst/>
            </a:prstGeom>
            <a:ln w="12700" cap="flat">
              <a:noFill/>
              <a:miter lim="400000"/>
            </a:ln>
            <a:effectLst/>
          </p:spPr>
        </p:pic>
        <p:pic>
          <p:nvPicPr>
            <p:cNvPr id="360" name="Picture 14" descr="Picture 14"/>
            <p:cNvPicPr>
              <a:picLocks noChangeAspect="1"/>
            </p:cNvPicPr>
            <p:nvPr/>
          </p:nvPicPr>
          <p:blipFill>
            <a:blip r:embed="rId3"/>
            <a:stretch>
              <a:fillRect/>
            </a:stretch>
          </p:blipFill>
          <p:spPr>
            <a:xfrm>
              <a:off x="247524" y="1034154"/>
              <a:ext cx="317071" cy="392345"/>
            </a:xfrm>
            <a:prstGeom prst="rect">
              <a:avLst/>
            </a:prstGeom>
            <a:ln w="12700" cap="flat">
              <a:noFill/>
              <a:miter lim="400000"/>
            </a:ln>
            <a:effectLst/>
          </p:spPr>
        </p:pic>
      </p:gr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Text Placeholder 5"/>
          <p:cNvSpPr txBox="1"/>
          <p:nvPr/>
        </p:nvSpPr>
        <p:spPr>
          <a:xfrm>
            <a:off x="1536897" y="1936404"/>
            <a:ext cx="10363641" cy="438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a:solidFill>
                  <a:srgbClr val="C54A9A"/>
                </a:solidFill>
              </a:defRPr>
            </a:pPr>
            <a:r>
              <a:rPr dirty="0"/>
              <a:t>BERÜCKSICHTIGE BEI DER ENTWICKLUNG </a:t>
            </a:r>
          </a:p>
          <a:p>
            <a:pPr marL="484187" indent="-446087">
              <a:lnSpc>
                <a:spcPct val="90000"/>
              </a:lnSpc>
              <a:spcBef>
                <a:spcPts val="1000"/>
              </a:spcBef>
              <a:buClr>
                <a:srgbClr val="C54A9A"/>
              </a:buClr>
              <a:buSzPct val="100000"/>
              <a:buChar char="✓"/>
              <a:defRPr sz="2400">
                <a:solidFill>
                  <a:srgbClr val="142D55"/>
                </a:solidFill>
              </a:defRPr>
            </a:pPr>
            <a:r>
              <a:rPr dirty="0"/>
              <a:t>Was </a:t>
            </a:r>
            <a:r>
              <a:rPr dirty="0" err="1"/>
              <a:t>sind</a:t>
            </a:r>
            <a:r>
              <a:rPr dirty="0"/>
              <a:t> die </a:t>
            </a:r>
            <a:r>
              <a:rPr dirty="0" err="1"/>
              <a:t>wichtigsten</a:t>
            </a:r>
            <a:r>
              <a:rPr dirty="0"/>
              <a:t> </a:t>
            </a:r>
            <a:r>
              <a:rPr dirty="0" err="1"/>
              <a:t>Informationen</a:t>
            </a:r>
            <a:r>
              <a:rPr dirty="0"/>
              <a:t>, die du </a:t>
            </a:r>
            <a:r>
              <a:rPr dirty="0" err="1"/>
              <a:t>brauchst</a:t>
            </a:r>
            <a:r>
              <a:rPr dirty="0"/>
              <a:t>? </a:t>
            </a:r>
          </a:p>
          <a:p>
            <a:pPr marL="484187" indent="-446087">
              <a:lnSpc>
                <a:spcPct val="90000"/>
              </a:lnSpc>
              <a:spcBef>
                <a:spcPts val="1000"/>
              </a:spcBef>
              <a:buClr>
                <a:srgbClr val="C54A9A"/>
              </a:buClr>
              <a:buSzPct val="100000"/>
              <a:buChar char="✓"/>
              <a:defRPr sz="2400">
                <a:solidFill>
                  <a:srgbClr val="142D55"/>
                </a:solidFill>
              </a:defRPr>
            </a:pPr>
            <a:r>
              <a:rPr dirty="0" err="1"/>
              <a:t>Ästhetik</a:t>
            </a:r>
            <a:r>
              <a:rPr dirty="0"/>
              <a:t> &amp; </a:t>
            </a:r>
            <a:r>
              <a:rPr dirty="0" err="1"/>
              <a:t>Lesefluss</a:t>
            </a:r>
            <a:r>
              <a:rPr dirty="0"/>
              <a:t> </a:t>
            </a:r>
            <a:r>
              <a:rPr lang="de-DE" dirty="0"/>
              <a:t>–</a:t>
            </a:r>
            <a:r>
              <a:rPr dirty="0"/>
              <a:t> </a:t>
            </a:r>
            <a:r>
              <a:rPr lang="de-DE" dirty="0"/>
              <a:t>die Fragebögen</a:t>
            </a:r>
            <a:r>
              <a:rPr dirty="0"/>
              <a:t> </a:t>
            </a:r>
            <a:r>
              <a:rPr dirty="0" err="1"/>
              <a:t>müssen</a:t>
            </a:r>
            <a:r>
              <a:rPr dirty="0"/>
              <a:t> </a:t>
            </a:r>
            <a:r>
              <a:rPr dirty="0" err="1"/>
              <a:t>ansprechend</a:t>
            </a:r>
            <a:r>
              <a:rPr dirty="0"/>
              <a:t> und </a:t>
            </a:r>
            <a:r>
              <a:rPr dirty="0" err="1"/>
              <a:t>benutzerfreundlich</a:t>
            </a:r>
            <a:r>
              <a:rPr dirty="0"/>
              <a:t> sein. </a:t>
            </a:r>
            <a:r>
              <a:rPr dirty="0" err="1"/>
              <a:t>Berücksichtige</a:t>
            </a:r>
            <a:r>
              <a:rPr dirty="0"/>
              <a:t> den </a:t>
            </a:r>
            <a:r>
              <a:rPr dirty="0" err="1"/>
              <a:t>logischen</a:t>
            </a:r>
            <a:r>
              <a:rPr dirty="0"/>
              <a:t> </a:t>
            </a:r>
            <a:r>
              <a:rPr dirty="0" err="1"/>
              <a:t>Ablauf</a:t>
            </a:r>
            <a:r>
              <a:rPr dirty="0"/>
              <a:t> der </a:t>
            </a:r>
            <a:r>
              <a:rPr dirty="0" err="1"/>
              <a:t>Fragen</a:t>
            </a:r>
            <a:r>
              <a:rPr lang="de-DE" dirty="0"/>
              <a:t>!</a:t>
            </a:r>
            <a:r>
              <a:rPr dirty="0"/>
              <a:t> </a:t>
            </a:r>
          </a:p>
          <a:p>
            <a:pPr marL="484187" indent="-446087">
              <a:lnSpc>
                <a:spcPct val="90000"/>
              </a:lnSpc>
              <a:spcBef>
                <a:spcPts val="1000"/>
              </a:spcBef>
              <a:buClr>
                <a:srgbClr val="C54A9A"/>
              </a:buClr>
              <a:buSzPct val="100000"/>
              <a:buChar char="✓"/>
              <a:defRPr sz="2400">
                <a:solidFill>
                  <a:srgbClr val="142D55"/>
                </a:solidFill>
              </a:defRPr>
            </a:pPr>
            <a:r>
              <a:rPr dirty="0" err="1"/>
              <a:t>Handelt</a:t>
            </a:r>
            <a:r>
              <a:rPr dirty="0"/>
              <a:t> es </a:t>
            </a:r>
            <a:r>
              <a:rPr dirty="0" err="1"/>
              <a:t>sich</a:t>
            </a:r>
            <a:r>
              <a:rPr dirty="0"/>
              <a:t> um Ja / </a:t>
            </a:r>
            <a:r>
              <a:rPr dirty="0" err="1"/>
              <a:t>Nein-Antworten</a:t>
            </a:r>
            <a:r>
              <a:rPr dirty="0"/>
              <a:t>, Multiple-Choice </a:t>
            </a:r>
            <a:r>
              <a:rPr dirty="0" err="1"/>
              <a:t>oder</a:t>
            </a:r>
            <a:r>
              <a:rPr dirty="0"/>
              <a:t> </a:t>
            </a:r>
            <a:r>
              <a:rPr dirty="0" err="1"/>
              <a:t>benötig</a:t>
            </a:r>
            <a:r>
              <a:rPr lang="de-DE" dirty="0" err="1"/>
              <a:t>st</a:t>
            </a:r>
            <a:r>
              <a:rPr lang="de-DE" dirty="0"/>
              <a:t> du</a:t>
            </a:r>
            <a:r>
              <a:rPr dirty="0"/>
              <a:t> </a:t>
            </a:r>
            <a:r>
              <a:rPr dirty="0" err="1"/>
              <a:t>mehr</a:t>
            </a:r>
            <a:r>
              <a:rPr dirty="0"/>
              <a:t> </a:t>
            </a:r>
            <a:r>
              <a:rPr dirty="0" err="1"/>
              <a:t>Informationen</a:t>
            </a:r>
            <a:r>
              <a:rPr dirty="0"/>
              <a:t>? </a:t>
            </a:r>
          </a:p>
          <a:p>
            <a:pPr marL="484187" indent="-446087">
              <a:lnSpc>
                <a:spcPct val="90000"/>
              </a:lnSpc>
              <a:spcBef>
                <a:spcPts val="1000"/>
              </a:spcBef>
              <a:buClr>
                <a:srgbClr val="C54A9A"/>
              </a:buClr>
              <a:buSzPct val="100000"/>
              <a:buChar char="✓"/>
              <a:defRPr sz="2400">
                <a:solidFill>
                  <a:srgbClr val="142D55"/>
                </a:solidFill>
              </a:defRPr>
            </a:pPr>
            <a:r>
              <a:rPr dirty="0" err="1"/>
              <a:t>Verwende</a:t>
            </a:r>
            <a:r>
              <a:rPr dirty="0"/>
              <a:t> </a:t>
            </a:r>
            <a:r>
              <a:rPr dirty="0" err="1"/>
              <a:t>verschiedene</a:t>
            </a:r>
            <a:r>
              <a:rPr dirty="0"/>
              <a:t> Stile, um das Interesse </a:t>
            </a:r>
            <a:r>
              <a:rPr dirty="0" err="1"/>
              <a:t>hoch</a:t>
            </a:r>
            <a:r>
              <a:rPr dirty="0"/>
              <a:t> </a:t>
            </a:r>
            <a:r>
              <a:rPr dirty="0" err="1"/>
              <a:t>zu</a:t>
            </a:r>
            <a:r>
              <a:rPr dirty="0"/>
              <a:t> </a:t>
            </a:r>
            <a:r>
              <a:rPr dirty="0" err="1"/>
              <a:t>halten</a:t>
            </a:r>
            <a:r>
              <a:rPr dirty="0"/>
              <a:t>. </a:t>
            </a:r>
            <a:r>
              <a:rPr dirty="0" err="1"/>
              <a:t>Beginne</a:t>
            </a:r>
            <a:r>
              <a:rPr dirty="0"/>
              <a:t> </a:t>
            </a:r>
            <a:r>
              <a:rPr dirty="0" err="1"/>
              <a:t>mit</a:t>
            </a:r>
            <a:r>
              <a:rPr dirty="0"/>
              <a:t> </a:t>
            </a:r>
            <a:r>
              <a:rPr dirty="0" err="1"/>
              <a:t>allgemeinen</a:t>
            </a:r>
            <a:r>
              <a:rPr dirty="0"/>
              <a:t>, </a:t>
            </a:r>
            <a:r>
              <a:rPr dirty="0" err="1"/>
              <a:t>einfachen</a:t>
            </a:r>
            <a:r>
              <a:rPr dirty="0"/>
              <a:t> </a:t>
            </a:r>
            <a:r>
              <a:rPr dirty="0" err="1"/>
              <a:t>Fragen</a:t>
            </a:r>
            <a:r>
              <a:rPr dirty="0"/>
              <a:t> und </a:t>
            </a:r>
            <a:r>
              <a:rPr dirty="0" err="1"/>
              <a:t>gehe</a:t>
            </a:r>
            <a:r>
              <a:rPr dirty="0"/>
              <a:t> </a:t>
            </a:r>
            <a:r>
              <a:rPr dirty="0" err="1"/>
              <a:t>zu</a:t>
            </a:r>
            <a:r>
              <a:rPr dirty="0"/>
              <a:t> </a:t>
            </a:r>
            <a:r>
              <a:rPr dirty="0" err="1"/>
              <a:t>sensibleren</a:t>
            </a:r>
            <a:r>
              <a:rPr dirty="0"/>
              <a:t> </a:t>
            </a:r>
            <a:r>
              <a:rPr dirty="0" err="1"/>
              <a:t>Fragen</a:t>
            </a:r>
            <a:r>
              <a:rPr dirty="0"/>
              <a:t> </a:t>
            </a:r>
            <a:r>
              <a:rPr dirty="0" err="1"/>
              <a:t>über</a:t>
            </a:r>
            <a:r>
              <a:rPr lang="de-DE" dirty="0"/>
              <a:t>.</a:t>
            </a:r>
            <a:r>
              <a:rPr dirty="0"/>
              <a:t> </a:t>
            </a:r>
          </a:p>
          <a:p>
            <a:pPr marL="484187" indent="-446087">
              <a:lnSpc>
                <a:spcPct val="90000"/>
              </a:lnSpc>
              <a:spcBef>
                <a:spcPts val="1000"/>
              </a:spcBef>
              <a:buClr>
                <a:srgbClr val="C54A9A"/>
              </a:buClr>
              <a:buSzPct val="100000"/>
              <a:buChar char="✓"/>
              <a:defRPr sz="2400">
                <a:solidFill>
                  <a:srgbClr val="142D55"/>
                </a:solidFill>
              </a:defRPr>
            </a:pPr>
            <a:r>
              <a:rPr dirty="0" err="1"/>
              <a:t>Fördere</a:t>
            </a:r>
            <a:r>
              <a:rPr dirty="0"/>
              <a:t> die </a:t>
            </a:r>
            <a:r>
              <a:rPr lang="de-DE" dirty="0"/>
              <a:t>Antwortquote</a:t>
            </a:r>
            <a:r>
              <a:rPr dirty="0"/>
              <a:t> - </a:t>
            </a:r>
            <a:r>
              <a:rPr dirty="0" err="1"/>
              <a:t>Appell</a:t>
            </a:r>
            <a:r>
              <a:rPr lang="de-DE" dirty="0" err="1"/>
              <a:t>iere</a:t>
            </a:r>
            <a:r>
              <a:rPr dirty="0"/>
              <a:t> an das </a:t>
            </a:r>
            <a:r>
              <a:rPr dirty="0" err="1"/>
              <a:t>Gewissen</a:t>
            </a:r>
            <a:r>
              <a:rPr dirty="0"/>
              <a:t>, </a:t>
            </a:r>
            <a:r>
              <a:rPr lang="de-DE" dirty="0"/>
              <a:t>setze zur </a:t>
            </a:r>
            <a:r>
              <a:rPr dirty="0" err="1"/>
              <a:t>Beantwortung</a:t>
            </a:r>
            <a:r>
              <a:rPr dirty="0"/>
              <a:t> </a:t>
            </a:r>
            <a:r>
              <a:rPr dirty="0" err="1"/>
              <a:t>ein</a:t>
            </a:r>
            <a:r>
              <a:rPr lang="de-DE" dirty="0"/>
              <a:t> </a:t>
            </a:r>
            <a:r>
              <a:rPr dirty="0" err="1"/>
              <a:t>bestimmte</a:t>
            </a:r>
            <a:r>
              <a:rPr lang="de-DE" dirty="0"/>
              <a:t>s</a:t>
            </a:r>
            <a:r>
              <a:rPr dirty="0"/>
              <a:t> Datum</a:t>
            </a:r>
            <a:r>
              <a:rPr lang="de-DE" dirty="0"/>
              <a:t> fest</a:t>
            </a:r>
            <a:r>
              <a:rPr dirty="0"/>
              <a:t>, </a:t>
            </a:r>
            <a:r>
              <a:rPr lang="de-DE" dirty="0"/>
              <a:t>schaffe </a:t>
            </a:r>
            <a:r>
              <a:rPr dirty="0" err="1"/>
              <a:t>Anreize</a:t>
            </a:r>
            <a:r>
              <a:rPr dirty="0"/>
              <a:t>,</a:t>
            </a:r>
            <a:r>
              <a:rPr lang="de-DE" dirty="0"/>
              <a:t> verlose</a:t>
            </a:r>
            <a:r>
              <a:rPr dirty="0"/>
              <a:t> </a:t>
            </a:r>
            <a:r>
              <a:rPr dirty="0" err="1"/>
              <a:t>Preise</a:t>
            </a:r>
            <a:r>
              <a:rPr dirty="0"/>
              <a:t>, </a:t>
            </a:r>
            <a:r>
              <a:rPr lang="de-DE" dirty="0"/>
              <a:t>schaffe </a:t>
            </a:r>
            <a:r>
              <a:rPr dirty="0" err="1"/>
              <a:t>Vertraulichkeit</a:t>
            </a:r>
            <a:endParaRPr dirty="0"/>
          </a:p>
        </p:txBody>
      </p:sp>
      <p:pic>
        <p:nvPicPr>
          <p:cNvPr id="931" name="Picture 7" descr="Picture 7"/>
          <p:cNvPicPr>
            <a:picLocks noChangeAspect="1"/>
          </p:cNvPicPr>
          <p:nvPr/>
        </p:nvPicPr>
        <p:blipFill>
          <a:blip r:embed="rId2"/>
          <a:stretch>
            <a:fillRect/>
          </a:stretch>
        </p:blipFill>
        <p:spPr>
          <a:xfrm>
            <a:off x="112772" y="902632"/>
            <a:ext cx="1155701" cy="1041401"/>
          </a:xfrm>
          <a:prstGeom prst="rect">
            <a:avLst/>
          </a:prstGeom>
          <a:ln w="12700">
            <a:miter lim="400000"/>
          </a:ln>
        </p:spPr>
      </p:pic>
      <p:sp>
        <p:nvSpPr>
          <p:cNvPr id="932"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DIE MACHT DER FRAGEBÖGEN </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Text Placeholder 5"/>
          <p:cNvSpPr txBox="1"/>
          <p:nvPr/>
        </p:nvSpPr>
        <p:spPr>
          <a:xfrm>
            <a:off x="1542026" y="1959480"/>
            <a:ext cx="9107948" cy="3606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b="1">
                <a:solidFill>
                  <a:srgbClr val="C54A9A"/>
                </a:solidFill>
              </a:defRPr>
            </a:pPr>
            <a:r>
              <a:rPr dirty="0"/>
              <a:t>VORTEILE:</a:t>
            </a:r>
            <a:endParaRPr sz="800" dirty="0"/>
          </a:p>
          <a:p>
            <a:pPr>
              <a:lnSpc>
                <a:spcPct val="90000"/>
              </a:lnSpc>
              <a:spcBef>
                <a:spcPts val="1000"/>
              </a:spcBef>
              <a:defRPr sz="2400">
                <a:solidFill>
                  <a:srgbClr val="C54A9A"/>
                </a:solidFill>
              </a:defRPr>
            </a:pPr>
            <a:r>
              <a:rPr dirty="0" err="1"/>
              <a:t>Geschwindigkeit</a:t>
            </a:r>
            <a:r>
              <a:rPr dirty="0"/>
              <a:t>: </a:t>
            </a:r>
            <a:r>
              <a:rPr lang="de-DE" dirty="0">
                <a:solidFill>
                  <a:srgbClr val="142D55"/>
                </a:solidFill>
              </a:rPr>
              <a:t>Online </a:t>
            </a:r>
            <a:r>
              <a:rPr dirty="0">
                <a:solidFill>
                  <a:srgbClr val="142D55"/>
                </a:solidFill>
              </a:rPr>
              <a:t>an </a:t>
            </a:r>
            <a:r>
              <a:rPr dirty="0" err="1">
                <a:solidFill>
                  <a:srgbClr val="142D55"/>
                </a:solidFill>
              </a:rPr>
              <a:t>einem</a:t>
            </a:r>
            <a:r>
              <a:rPr dirty="0">
                <a:solidFill>
                  <a:srgbClr val="142D55"/>
                </a:solidFill>
              </a:rPr>
              <a:t> Ort, du </a:t>
            </a:r>
            <a:r>
              <a:rPr dirty="0" err="1">
                <a:solidFill>
                  <a:srgbClr val="142D55"/>
                </a:solidFill>
              </a:rPr>
              <a:t>brauchst</a:t>
            </a:r>
            <a:r>
              <a:rPr dirty="0">
                <a:solidFill>
                  <a:srgbClr val="142D55"/>
                </a:solidFill>
              </a:rPr>
              <a:t> </a:t>
            </a:r>
            <a:r>
              <a:rPr dirty="0" err="1">
                <a:solidFill>
                  <a:srgbClr val="142D55"/>
                </a:solidFill>
              </a:rPr>
              <a:t>nur</a:t>
            </a:r>
            <a:r>
              <a:rPr dirty="0">
                <a:solidFill>
                  <a:srgbClr val="142D55"/>
                </a:solidFill>
              </a:rPr>
              <a:t> </a:t>
            </a:r>
            <a:r>
              <a:rPr dirty="0" err="1">
                <a:solidFill>
                  <a:srgbClr val="142D55"/>
                </a:solidFill>
              </a:rPr>
              <a:t>einen</a:t>
            </a:r>
            <a:r>
              <a:rPr dirty="0">
                <a:solidFill>
                  <a:srgbClr val="142D55"/>
                </a:solidFill>
              </a:rPr>
              <a:t> Computer </a:t>
            </a:r>
            <a:r>
              <a:rPr dirty="0" err="1">
                <a:solidFill>
                  <a:srgbClr val="142D55"/>
                </a:solidFill>
              </a:rPr>
              <a:t>mit</a:t>
            </a:r>
            <a:r>
              <a:rPr dirty="0">
                <a:solidFill>
                  <a:srgbClr val="142D55"/>
                </a:solidFill>
              </a:rPr>
              <a:t> Internet, </a:t>
            </a:r>
            <a:r>
              <a:rPr dirty="0" err="1">
                <a:solidFill>
                  <a:srgbClr val="142D55"/>
                </a:solidFill>
              </a:rPr>
              <a:t>keine</a:t>
            </a:r>
            <a:r>
              <a:rPr dirty="0">
                <a:solidFill>
                  <a:srgbClr val="142D55"/>
                </a:solidFill>
              </a:rPr>
              <a:t> </a:t>
            </a:r>
            <a:r>
              <a:rPr dirty="0" err="1">
                <a:solidFill>
                  <a:srgbClr val="142D55"/>
                </a:solidFill>
              </a:rPr>
              <a:t>Reise</a:t>
            </a:r>
            <a:r>
              <a:rPr dirty="0">
                <a:solidFill>
                  <a:srgbClr val="142D55"/>
                </a:solidFill>
              </a:rPr>
              <a:t> </a:t>
            </a:r>
            <a:r>
              <a:rPr dirty="0" err="1">
                <a:solidFill>
                  <a:srgbClr val="142D55"/>
                </a:solidFill>
              </a:rPr>
              <a:t>erforderlich</a:t>
            </a:r>
            <a:r>
              <a:rPr dirty="0">
                <a:solidFill>
                  <a:srgbClr val="142D55"/>
                </a:solidFill>
              </a:rPr>
              <a:t>.</a:t>
            </a:r>
          </a:p>
          <a:p>
            <a:pPr>
              <a:lnSpc>
                <a:spcPct val="90000"/>
              </a:lnSpc>
              <a:spcBef>
                <a:spcPts val="1000"/>
              </a:spcBef>
              <a:defRPr sz="2400">
                <a:solidFill>
                  <a:srgbClr val="C54A9A"/>
                </a:solidFill>
              </a:defRPr>
            </a:pPr>
            <a:r>
              <a:rPr dirty="0" err="1"/>
              <a:t>Geringe</a:t>
            </a:r>
            <a:r>
              <a:rPr dirty="0"/>
              <a:t> </a:t>
            </a:r>
            <a:r>
              <a:rPr dirty="0" err="1"/>
              <a:t>Kosten</a:t>
            </a:r>
            <a:r>
              <a:rPr dirty="0"/>
              <a:t>: </a:t>
            </a:r>
            <a:r>
              <a:rPr lang="de-DE" dirty="0">
                <a:solidFill>
                  <a:srgbClr val="142D55"/>
                </a:solidFill>
              </a:rPr>
              <a:t>K</a:t>
            </a:r>
            <a:r>
              <a:rPr dirty="0" err="1">
                <a:solidFill>
                  <a:srgbClr val="142D55"/>
                </a:solidFill>
              </a:rPr>
              <a:t>ostet</a:t>
            </a:r>
            <a:r>
              <a:rPr dirty="0">
                <a:solidFill>
                  <a:srgbClr val="142D55"/>
                </a:solidFill>
              </a:rPr>
              <a:t> so gut </a:t>
            </a:r>
            <a:r>
              <a:rPr dirty="0" err="1">
                <a:solidFill>
                  <a:srgbClr val="142D55"/>
                </a:solidFill>
              </a:rPr>
              <a:t>wie</a:t>
            </a:r>
            <a:r>
              <a:rPr dirty="0">
                <a:solidFill>
                  <a:srgbClr val="142D55"/>
                </a:solidFill>
              </a:rPr>
              <a:t> </a:t>
            </a:r>
            <a:r>
              <a:rPr dirty="0" err="1">
                <a:solidFill>
                  <a:srgbClr val="142D55"/>
                </a:solidFill>
              </a:rPr>
              <a:t>nichts</a:t>
            </a:r>
            <a:r>
              <a:rPr dirty="0">
                <a:solidFill>
                  <a:srgbClr val="142D55"/>
                </a:solidFill>
              </a:rPr>
              <a:t>.</a:t>
            </a:r>
          </a:p>
          <a:p>
            <a:pPr>
              <a:lnSpc>
                <a:spcPct val="90000"/>
              </a:lnSpc>
              <a:spcBef>
                <a:spcPts val="1000"/>
              </a:spcBef>
              <a:defRPr sz="2400">
                <a:solidFill>
                  <a:srgbClr val="C54A9A"/>
                </a:solidFill>
              </a:defRPr>
            </a:pPr>
            <a:r>
              <a:rPr dirty="0" err="1"/>
              <a:t>Genauigkeit</a:t>
            </a:r>
            <a:r>
              <a:rPr dirty="0"/>
              <a:t>: </a:t>
            </a:r>
            <a:r>
              <a:rPr lang="de-DE" dirty="0">
                <a:solidFill>
                  <a:srgbClr val="142D55"/>
                </a:solidFill>
              </a:rPr>
              <a:t>Die Möglichkeit</a:t>
            </a:r>
            <a:r>
              <a:rPr dirty="0">
                <a:solidFill>
                  <a:srgbClr val="142D55"/>
                </a:solidFill>
              </a:rPr>
              <a:t>, </a:t>
            </a:r>
            <a:r>
              <a:rPr dirty="0" err="1">
                <a:solidFill>
                  <a:srgbClr val="142D55"/>
                </a:solidFill>
              </a:rPr>
              <a:t>Informationen</a:t>
            </a:r>
            <a:r>
              <a:rPr dirty="0">
                <a:solidFill>
                  <a:srgbClr val="142D55"/>
                </a:solidFill>
              </a:rPr>
              <a:t> </a:t>
            </a:r>
            <a:r>
              <a:rPr dirty="0" err="1">
                <a:solidFill>
                  <a:srgbClr val="142D55"/>
                </a:solidFill>
              </a:rPr>
              <a:t>direkt</a:t>
            </a:r>
            <a:r>
              <a:rPr dirty="0">
                <a:solidFill>
                  <a:srgbClr val="142D55"/>
                </a:solidFill>
              </a:rPr>
              <a:t> von </a:t>
            </a:r>
            <a:r>
              <a:rPr dirty="0" err="1">
                <a:solidFill>
                  <a:srgbClr val="142D55"/>
                </a:solidFill>
              </a:rPr>
              <a:t>deine</a:t>
            </a:r>
            <a:r>
              <a:rPr lang="de-DE" dirty="0">
                <a:solidFill>
                  <a:srgbClr val="142D55"/>
                </a:solidFill>
              </a:rPr>
              <a:t>r Zielgruppe</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erhalten</a:t>
            </a:r>
            <a:r>
              <a:rPr lang="de-DE" dirty="0">
                <a:solidFill>
                  <a:srgbClr val="142D55"/>
                </a:solidFill>
              </a:rPr>
              <a:t>,</a:t>
            </a:r>
            <a:r>
              <a:rPr dirty="0">
                <a:solidFill>
                  <a:srgbClr val="142D55"/>
                </a:solidFill>
              </a:rPr>
              <a:t> </a:t>
            </a:r>
            <a:r>
              <a:rPr dirty="0" err="1">
                <a:solidFill>
                  <a:srgbClr val="142D55"/>
                </a:solidFill>
              </a:rPr>
              <a:t>eliminiert</a:t>
            </a:r>
            <a:r>
              <a:rPr dirty="0">
                <a:solidFill>
                  <a:srgbClr val="142D55"/>
                </a:solidFill>
              </a:rPr>
              <a:t> </a:t>
            </a:r>
            <a:r>
              <a:rPr dirty="0" err="1">
                <a:solidFill>
                  <a:srgbClr val="142D55"/>
                </a:solidFill>
              </a:rPr>
              <a:t>Fehler</a:t>
            </a:r>
            <a:r>
              <a:rPr dirty="0">
                <a:solidFill>
                  <a:srgbClr val="142D55"/>
                </a:solidFill>
              </a:rPr>
              <a:t>. </a:t>
            </a:r>
            <a:r>
              <a:rPr dirty="0" err="1">
                <a:solidFill>
                  <a:srgbClr val="142D55"/>
                </a:solidFill>
              </a:rPr>
              <a:t>Teilnehmer</a:t>
            </a:r>
            <a:r>
              <a:rPr dirty="0">
                <a:solidFill>
                  <a:srgbClr val="142D55"/>
                </a:solidFill>
              </a:rPr>
              <a:t> </a:t>
            </a:r>
            <a:r>
              <a:rPr dirty="0" err="1">
                <a:solidFill>
                  <a:srgbClr val="142D55"/>
                </a:solidFill>
              </a:rPr>
              <a:t>werden</a:t>
            </a:r>
            <a:r>
              <a:rPr dirty="0">
                <a:solidFill>
                  <a:srgbClr val="142D55"/>
                </a:solidFill>
              </a:rPr>
              <a:t> </a:t>
            </a:r>
            <a:r>
              <a:rPr dirty="0" err="1">
                <a:solidFill>
                  <a:srgbClr val="142D55"/>
                </a:solidFill>
              </a:rPr>
              <a:t>ehrlicher</a:t>
            </a:r>
            <a:r>
              <a:rPr dirty="0">
                <a:solidFill>
                  <a:srgbClr val="142D55"/>
                </a:solidFill>
              </a:rPr>
              <a:t> sein. So </a:t>
            </a:r>
            <a:r>
              <a:rPr dirty="0" err="1">
                <a:solidFill>
                  <a:srgbClr val="142D55"/>
                </a:solidFill>
              </a:rPr>
              <a:t>erhältst</a:t>
            </a:r>
            <a:r>
              <a:rPr dirty="0">
                <a:solidFill>
                  <a:srgbClr val="142D55"/>
                </a:solidFill>
              </a:rPr>
              <a:t> du </a:t>
            </a:r>
            <a:r>
              <a:rPr dirty="0" err="1">
                <a:solidFill>
                  <a:srgbClr val="142D55"/>
                </a:solidFill>
              </a:rPr>
              <a:t>genau</a:t>
            </a:r>
            <a:r>
              <a:rPr dirty="0">
                <a:solidFill>
                  <a:srgbClr val="142D55"/>
                </a:solidFill>
              </a:rPr>
              <a:t> die </a:t>
            </a:r>
            <a:r>
              <a:rPr dirty="0" err="1">
                <a:solidFill>
                  <a:srgbClr val="142D55"/>
                </a:solidFill>
              </a:rPr>
              <a:t>Daten</a:t>
            </a:r>
            <a:r>
              <a:rPr dirty="0">
                <a:solidFill>
                  <a:srgbClr val="142D55"/>
                </a:solidFill>
              </a:rPr>
              <a:t>, die du </a:t>
            </a:r>
            <a:r>
              <a:rPr dirty="0" err="1">
                <a:solidFill>
                  <a:srgbClr val="142D55"/>
                </a:solidFill>
              </a:rPr>
              <a:t>brauchst</a:t>
            </a:r>
            <a:r>
              <a:rPr dirty="0">
                <a:solidFill>
                  <a:srgbClr val="142D55"/>
                </a:solidFill>
              </a:rPr>
              <a:t>. Stelle </a:t>
            </a:r>
            <a:r>
              <a:rPr dirty="0" err="1">
                <a:solidFill>
                  <a:srgbClr val="142D55"/>
                </a:solidFill>
              </a:rPr>
              <a:t>sicher</a:t>
            </a:r>
            <a:r>
              <a:rPr dirty="0">
                <a:solidFill>
                  <a:srgbClr val="142D55"/>
                </a:solidFill>
              </a:rPr>
              <a:t>, </a:t>
            </a:r>
            <a:r>
              <a:rPr dirty="0" err="1">
                <a:solidFill>
                  <a:srgbClr val="142D55"/>
                </a:solidFill>
              </a:rPr>
              <a:t>dass</a:t>
            </a:r>
            <a:r>
              <a:rPr dirty="0">
                <a:solidFill>
                  <a:srgbClr val="142D55"/>
                </a:solidFill>
              </a:rPr>
              <a:t> du die </a:t>
            </a:r>
            <a:r>
              <a:rPr dirty="0" err="1">
                <a:solidFill>
                  <a:srgbClr val="142D55"/>
                </a:solidFill>
              </a:rPr>
              <a:t>richtigen</a:t>
            </a:r>
            <a:r>
              <a:rPr dirty="0">
                <a:solidFill>
                  <a:srgbClr val="142D55"/>
                </a:solidFill>
              </a:rPr>
              <a:t> </a:t>
            </a:r>
            <a:r>
              <a:rPr dirty="0" err="1">
                <a:solidFill>
                  <a:srgbClr val="142D55"/>
                </a:solidFill>
              </a:rPr>
              <a:t>Fragen</a:t>
            </a:r>
            <a:r>
              <a:rPr dirty="0">
                <a:solidFill>
                  <a:srgbClr val="142D55"/>
                </a:solidFill>
              </a:rPr>
              <a:t> auf die </a:t>
            </a:r>
            <a:r>
              <a:rPr dirty="0" err="1">
                <a:solidFill>
                  <a:srgbClr val="142D55"/>
                </a:solidFill>
              </a:rPr>
              <a:t>richtige</a:t>
            </a:r>
            <a:r>
              <a:rPr dirty="0">
                <a:solidFill>
                  <a:srgbClr val="142D55"/>
                </a:solidFill>
              </a:rPr>
              <a:t> Weise </a:t>
            </a:r>
            <a:r>
              <a:rPr dirty="0" err="1">
                <a:solidFill>
                  <a:srgbClr val="142D55"/>
                </a:solidFill>
              </a:rPr>
              <a:t>stellst</a:t>
            </a:r>
            <a:r>
              <a:rPr dirty="0">
                <a:solidFill>
                  <a:srgbClr val="142D55"/>
                </a:solidFill>
              </a:rPr>
              <a:t>.</a:t>
            </a:r>
          </a:p>
          <a:p>
            <a:pPr>
              <a:lnSpc>
                <a:spcPct val="90000"/>
              </a:lnSpc>
              <a:spcBef>
                <a:spcPts val="1000"/>
              </a:spcBef>
              <a:defRPr sz="2400">
                <a:solidFill>
                  <a:srgbClr val="C54A9A"/>
                </a:solidFill>
              </a:defRPr>
            </a:pPr>
            <a:r>
              <a:rPr dirty="0" err="1"/>
              <a:t>Einfach</a:t>
            </a:r>
            <a:r>
              <a:rPr dirty="0"/>
              <a:t> </a:t>
            </a:r>
            <a:r>
              <a:rPr dirty="0" err="1"/>
              <a:t>zu</a:t>
            </a:r>
            <a:r>
              <a:rPr dirty="0"/>
              <a:t> </a:t>
            </a:r>
            <a:r>
              <a:rPr dirty="0" err="1"/>
              <a:t>bedienen</a:t>
            </a:r>
            <a:r>
              <a:rPr dirty="0"/>
              <a:t>:</a:t>
            </a:r>
            <a:r>
              <a:rPr dirty="0">
                <a:solidFill>
                  <a:srgbClr val="142D55"/>
                </a:solidFill>
              </a:rPr>
              <a:t> </a:t>
            </a:r>
            <a:r>
              <a:rPr dirty="0" err="1">
                <a:solidFill>
                  <a:srgbClr val="142D55"/>
                </a:solidFill>
              </a:rPr>
              <a:t>Gestaltung</a:t>
            </a:r>
            <a:r>
              <a:rPr dirty="0">
                <a:solidFill>
                  <a:srgbClr val="142D55"/>
                </a:solidFill>
              </a:rPr>
              <a:t>, </a:t>
            </a:r>
            <a:r>
              <a:rPr dirty="0" err="1">
                <a:solidFill>
                  <a:srgbClr val="142D55"/>
                </a:solidFill>
              </a:rPr>
              <a:t>Flexibilität</a:t>
            </a:r>
            <a:r>
              <a:rPr dirty="0">
                <a:solidFill>
                  <a:srgbClr val="142D55"/>
                </a:solidFill>
              </a:rPr>
              <a:t>, </a:t>
            </a:r>
            <a:r>
              <a:rPr dirty="0" err="1">
                <a:solidFill>
                  <a:srgbClr val="142D55"/>
                </a:solidFill>
              </a:rPr>
              <a:t>professionelles</a:t>
            </a:r>
            <a:r>
              <a:rPr dirty="0">
                <a:solidFill>
                  <a:srgbClr val="142D55"/>
                </a:solidFill>
              </a:rPr>
              <a:t> </a:t>
            </a:r>
            <a:r>
              <a:rPr dirty="0" err="1">
                <a:solidFill>
                  <a:srgbClr val="142D55"/>
                </a:solidFill>
              </a:rPr>
              <a:t>Aussehen</a:t>
            </a:r>
            <a:r>
              <a:rPr lang="de-DE" dirty="0">
                <a:solidFill>
                  <a:srgbClr val="142D55"/>
                </a:solidFill>
              </a:rPr>
              <a:t>.</a:t>
            </a:r>
            <a:endParaRPr dirty="0">
              <a:solidFill>
                <a:srgbClr val="142D55"/>
              </a:solidFill>
            </a:endParaRPr>
          </a:p>
        </p:txBody>
      </p:sp>
      <p:pic>
        <p:nvPicPr>
          <p:cNvPr id="935" name="Picture 6" descr="Picture 6"/>
          <p:cNvPicPr>
            <a:picLocks noChangeAspect="1"/>
          </p:cNvPicPr>
          <p:nvPr/>
        </p:nvPicPr>
        <p:blipFill>
          <a:blip r:embed="rId2"/>
          <a:stretch>
            <a:fillRect/>
          </a:stretch>
        </p:blipFill>
        <p:spPr>
          <a:xfrm>
            <a:off x="112772" y="902632"/>
            <a:ext cx="1155701" cy="1041401"/>
          </a:xfrm>
          <a:prstGeom prst="rect">
            <a:avLst/>
          </a:prstGeom>
          <a:ln w="12700">
            <a:miter lim="400000"/>
          </a:ln>
        </p:spPr>
      </p:pic>
      <p:grpSp>
        <p:nvGrpSpPr>
          <p:cNvPr id="938" name="Group 5"/>
          <p:cNvGrpSpPr/>
          <p:nvPr/>
        </p:nvGrpSpPr>
        <p:grpSpPr>
          <a:xfrm>
            <a:off x="10368164" y="2383518"/>
            <a:ext cx="2104349" cy="3417618"/>
            <a:chOff x="0" y="0"/>
            <a:chExt cx="2104347" cy="3417616"/>
          </a:xfrm>
        </p:grpSpPr>
        <p:pic>
          <p:nvPicPr>
            <p:cNvPr id="936" name="Picture 7" descr="Picture 7"/>
            <p:cNvPicPr>
              <a:picLocks noChangeAspect="1"/>
            </p:cNvPicPr>
            <p:nvPr/>
          </p:nvPicPr>
          <p:blipFill>
            <a:blip r:embed="rId3"/>
            <a:stretch>
              <a:fillRect/>
            </a:stretch>
          </p:blipFill>
          <p:spPr>
            <a:xfrm>
              <a:off x="0" y="0"/>
              <a:ext cx="2104348" cy="3417617"/>
            </a:xfrm>
            <a:prstGeom prst="rect">
              <a:avLst/>
            </a:prstGeom>
            <a:ln w="12700" cap="flat">
              <a:noFill/>
              <a:miter lim="400000"/>
            </a:ln>
            <a:effectLst/>
          </p:spPr>
        </p:pic>
        <p:pic>
          <p:nvPicPr>
            <p:cNvPr id="937" name="Picture 8" descr="Picture 8"/>
            <p:cNvPicPr>
              <a:picLocks noChangeAspect="1"/>
            </p:cNvPicPr>
            <p:nvPr/>
          </p:nvPicPr>
          <p:blipFill>
            <a:blip r:embed="rId4"/>
            <a:stretch>
              <a:fillRect/>
            </a:stretch>
          </p:blipFill>
          <p:spPr>
            <a:xfrm>
              <a:off x="326773" y="2232495"/>
              <a:ext cx="293589" cy="320187"/>
            </a:xfrm>
            <a:prstGeom prst="rect">
              <a:avLst/>
            </a:prstGeom>
            <a:ln w="12700" cap="flat">
              <a:noFill/>
              <a:miter lim="400000"/>
            </a:ln>
            <a:effectLst/>
          </p:spPr>
        </p:pic>
      </p:grpSp>
      <p:sp>
        <p:nvSpPr>
          <p:cNvPr id="939"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ONLINE-RECHERCHETOOLS </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 name="Text Placeholder 5"/>
          <p:cNvSpPr txBox="1"/>
          <p:nvPr/>
        </p:nvSpPr>
        <p:spPr>
          <a:xfrm>
            <a:off x="270492" y="2624699"/>
            <a:ext cx="6629580" cy="2803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a:solidFill>
                  <a:srgbClr val="C54A9A"/>
                </a:solidFill>
              </a:defRPr>
            </a:pPr>
            <a:r>
              <a:rPr dirty="0">
                <a:solidFill>
                  <a:srgbClr val="C54A9A"/>
                </a:solidFill>
              </a:rPr>
              <a:t>KOSTENLOSES </a:t>
            </a:r>
            <a:r>
              <a:rPr lang="de-DE" dirty="0">
                <a:solidFill>
                  <a:srgbClr val="C54A9A"/>
                </a:solidFill>
              </a:rPr>
              <a:t>ONLINE PAKET</a:t>
            </a:r>
            <a:endParaRPr dirty="0">
              <a:solidFill>
                <a:srgbClr val="C54A9A"/>
              </a:solidFill>
            </a:endParaRPr>
          </a:p>
          <a:p>
            <a:pPr>
              <a:lnSpc>
                <a:spcPct val="90000"/>
              </a:lnSpc>
              <a:spcBef>
                <a:spcPts val="1000"/>
              </a:spcBef>
              <a:defRPr sz="2400">
                <a:solidFill>
                  <a:srgbClr val="C54A9A"/>
                </a:solidFill>
              </a:defRPr>
            </a:pPr>
            <a:r>
              <a:rPr dirty="0" err="1">
                <a:solidFill>
                  <a:srgbClr val="C54A9A"/>
                </a:solidFill>
              </a:rPr>
              <a:t>Einfach</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erstellende</a:t>
            </a:r>
            <a:r>
              <a:rPr dirty="0">
                <a:solidFill>
                  <a:srgbClr val="142D55"/>
                </a:solidFill>
              </a:rPr>
              <a:t> </a:t>
            </a:r>
            <a:r>
              <a:rPr dirty="0" err="1">
                <a:solidFill>
                  <a:srgbClr val="142D55"/>
                </a:solidFill>
              </a:rPr>
              <a:t>Umfragen</a:t>
            </a:r>
            <a:r>
              <a:rPr dirty="0">
                <a:solidFill>
                  <a:srgbClr val="142D55"/>
                </a:solidFill>
              </a:rPr>
              <a:t> und </a:t>
            </a:r>
            <a:r>
              <a:rPr dirty="0" err="1">
                <a:solidFill>
                  <a:srgbClr val="142D55"/>
                </a:solidFill>
              </a:rPr>
              <a:t>Formulare</a:t>
            </a:r>
            <a:r>
              <a:rPr dirty="0">
                <a:solidFill>
                  <a:srgbClr val="142D55"/>
                </a:solidFill>
              </a:rPr>
              <a:t> </a:t>
            </a:r>
            <a:r>
              <a:rPr dirty="0" err="1">
                <a:solidFill>
                  <a:srgbClr val="142D55"/>
                </a:solidFill>
              </a:rPr>
              <a:t>für</a:t>
            </a:r>
            <a:r>
              <a:rPr dirty="0">
                <a:solidFill>
                  <a:srgbClr val="142D55"/>
                </a:solidFill>
              </a:rPr>
              <a:t> </a:t>
            </a:r>
            <a:r>
              <a:rPr lang="de-DE" dirty="0">
                <a:solidFill>
                  <a:srgbClr val="142D55"/>
                </a:solidFill>
              </a:rPr>
              <a:t>alle.</a:t>
            </a:r>
            <a:endParaRPr dirty="0">
              <a:solidFill>
                <a:srgbClr val="142D55"/>
              </a:solidFill>
            </a:endParaRPr>
          </a:p>
          <a:p>
            <a:pPr>
              <a:lnSpc>
                <a:spcPct val="90000"/>
              </a:lnSpc>
              <a:spcBef>
                <a:spcPts val="1000"/>
              </a:spcBef>
              <a:defRPr sz="2400">
                <a:solidFill>
                  <a:srgbClr val="142D55"/>
                </a:solidFill>
              </a:defRPr>
            </a:pPr>
            <a:r>
              <a:rPr dirty="0" err="1"/>
              <a:t>Erstelle</a:t>
            </a:r>
            <a:r>
              <a:rPr dirty="0"/>
              <a:t> </a:t>
            </a:r>
            <a:r>
              <a:rPr dirty="0" err="1">
                <a:solidFill>
                  <a:srgbClr val="C54A9A"/>
                </a:solidFill>
              </a:rPr>
              <a:t>kostenlos</a:t>
            </a:r>
            <a:r>
              <a:rPr dirty="0"/>
              <a:t> </a:t>
            </a:r>
            <a:r>
              <a:rPr dirty="0" err="1"/>
              <a:t>eigene</a:t>
            </a:r>
            <a:r>
              <a:rPr dirty="0"/>
              <a:t> </a:t>
            </a:r>
            <a:r>
              <a:rPr dirty="0" err="1"/>
              <a:t>Formulare</a:t>
            </a:r>
            <a:r>
              <a:rPr dirty="0"/>
              <a:t> </a:t>
            </a:r>
            <a:r>
              <a:rPr dirty="0" err="1"/>
              <a:t>für</a:t>
            </a:r>
            <a:r>
              <a:rPr dirty="0"/>
              <a:t> </a:t>
            </a:r>
            <a:r>
              <a:rPr dirty="0" err="1"/>
              <a:t>Umfragen</a:t>
            </a:r>
            <a:r>
              <a:rPr dirty="0"/>
              <a:t> und </a:t>
            </a:r>
            <a:r>
              <a:rPr dirty="0" err="1"/>
              <a:t>Fragebögen</a:t>
            </a:r>
            <a:r>
              <a:rPr dirty="0"/>
              <a:t>. </a:t>
            </a:r>
          </a:p>
          <a:p>
            <a:pPr>
              <a:lnSpc>
                <a:spcPct val="90000"/>
              </a:lnSpc>
              <a:spcBef>
                <a:spcPts val="1000"/>
              </a:spcBef>
              <a:defRPr sz="2400">
                <a:solidFill>
                  <a:srgbClr val="C54A9A"/>
                </a:solidFill>
              </a:defRPr>
            </a:pPr>
            <a:r>
              <a:rPr dirty="0" err="1">
                <a:solidFill>
                  <a:srgbClr val="C54A9A"/>
                </a:solidFill>
              </a:rPr>
              <a:t>Sammle</a:t>
            </a:r>
            <a:r>
              <a:rPr dirty="0">
                <a:solidFill>
                  <a:srgbClr val="C54A9A"/>
                </a:solidFill>
              </a:rPr>
              <a:t> </a:t>
            </a:r>
            <a:r>
              <a:rPr dirty="0" err="1">
                <a:solidFill>
                  <a:srgbClr val="C54A9A"/>
                </a:solidFill>
              </a:rPr>
              <a:t>alles</a:t>
            </a:r>
            <a:r>
              <a:rPr dirty="0">
                <a:solidFill>
                  <a:srgbClr val="C54A9A"/>
                </a:solidFill>
              </a:rPr>
              <a:t> </a:t>
            </a:r>
            <a:r>
              <a:rPr dirty="0">
                <a:solidFill>
                  <a:srgbClr val="142D55"/>
                </a:solidFill>
              </a:rPr>
              <a:t>in </a:t>
            </a:r>
            <a:r>
              <a:rPr dirty="0" err="1">
                <a:solidFill>
                  <a:srgbClr val="142D55"/>
                </a:solidFill>
              </a:rPr>
              <a:t>einer</a:t>
            </a:r>
            <a:r>
              <a:rPr dirty="0">
                <a:solidFill>
                  <a:srgbClr val="142D55"/>
                </a:solidFill>
              </a:rPr>
              <a:t> </a:t>
            </a:r>
            <a:r>
              <a:rPr dirty="0" err="1">
                <a:solidFill>
                  <a:srgbClr val="142D55"/>
                </a:solidFill>
              </a:rPr>
              <a:t>Tabellenkalkulation</a:t>
            </a:r>
            <a:r>
              <a:rPr dirty="0">
                <a:solidFill>
                  <a:srgbClr val="142D55"/>
                </a:solidFill>
              </a:rPr>
              <a:t> und </a:t>
            </a:r>
            <a:r>
              <a:rPr dirty="0" err="1">
                <a:solidFill>
                  <a:srgbClr val="142D55"/>
                </a:solidFill>
              </a:rPr>
              <a:t>analysiere</a:t>
            </a:r>
            <a:r>
              <a:rPr dirty="0">
                <a:solidFill>
                  <a:srgbClr val="142D55"/>
                </a:solidFill>
              </a:rPr>
              <a:t> die </a:t>
            </a:r>
            <a:r>
              <a:rPr dirty="0" err="1">
                <a:solidFill>
                  <a:srgbClr val="142D55"/>
                </a:solidFill>
              </a:rPr>
              <a:t>Daten</a:t>
            </a:r>
            <a:r>
              <a:rPr dirty="0">
                <a:solidFill>
                  <a:srgbClr val="142D55"/>
                </a:solidFill>
              </a:rPr>
              <a:t> </a:t>
            </a:r>
            <a:r>
              <a:rPr dirty="0" err="1">
                <a:solidFill>
                  <a:srgbClr val="142D55"/>
                </a:solidFill>
              </a:rPr>
              <a:t>direkt</a:t>
            </a:r>
            <a:r>
              <a:rPr dirty="0">
                <a:solidFill>
                  <a:srgbClr val="142D55"/>
                </a:solidFill>
              </a:rPr>
              <a:t> in </a:t>
            </a:r>
            <a:r>
              <a:rPr u="sng" dirty="0">
                <a:solidFill>
                  <a:srgbClr val="0563C1"/>
                </a:solidFill>
                <a:uFill>
                  <a:solidFill>
                    <a:srgbClr val="0563C1"/>
                  </a:solidFill>
                </a:uFill>
                <a:hlinkClick r:id="rId2"/>
              </a:rPr>
              <a:t>Google Sheets</a:t>
            </a:r>
            <a:r>
              <a:rPr lang="de-DE" u="sng" dirty="0">
                <a:solidFill>
                  <a:srgbClr val="0563C1"/>
                </a:solidFill>
                <a:uFill>
                  <a:solidFill>
                    <a:srgbClr val="0563C1"/>
                  </a:solidFill>
                </a:uFill>
              </a:rPr>
              <a:t>.</a:t>
            </a:r>
            <a:endParaRPr dirty="0">
              <a:solidFill>
                <a:srgbClr val="142D55"/>
              </a:solidFill>
            </a:endParaRPr>
          </a:p>
        </p:txBody>
      </p:sp>
      <p:pic>
        <p:nvPicPr>
          <p:cNvPr id="942" name="Picture 6" descr="Picture 6"/>
          <p:cNvPicPr>
            <a:picLocks noChangeAspect="1"/>
          </p:cNvPicPr>
          <p:nvPr/>
        </p:nvPicPr>
        <p:blipFill>
          <a:blip r:embed="rId3"/>
          <a:stretch>
            <a:fillRect/>
          </a:stretch>
        </p:blipFill>
        <p:spPr>
          <a:xfrm>
            <a:off x="112772" y="902632"/>
            <a:ext cx="1155701" cy="1041401"/>
          </a:xfrm>
          <a:prstGeom prst="rect">
            <a:avLst/>
          </a:prstGeom>
          <a:ln w="12700">
            <a:miter lim="400000"/>
          </a:ln>
        </p:spPr>
      </p:pic>
      <p:pic>
        <p:nvPicPr>
          <p:cNvPr id="943" name="Picture 7" descr="Picture 7"/>
          <p:cNvPicPr>
            <a:picLocks noChangeAspect="1"/>
          </p:cNvPicPr>
          <p:nvPr/>
        </p:nvPicPr>
        <p:blipFill>
          <a:blip r:embed="rId4"/>
          <a:stretch>
            <a:fillRect/>
          </a:stretch>
        </p:blipFill>
        <p:spPr>
          <a:xfrm>
            <a:off x="6582032" y="2028680"/>
            <a:ext cx="5609969" cy="4151377"/>
          </a:xfrm>
          <a:prstGeom prst="rect">
            <a:avLst/>
          </a:prstGeom>
          <a:ln w="12700">
            <a:miter lim="400000"/>
          </a:ln>
        </p:spPr>
      </p:pic>
      <p:pic>
        <p:nvPicPr>
          <p:cNvPr id="944" name="Picture 9" descr="Picture 9"/>
          <p:cNvPicPr>
            <a:picLocks noChangeAspect="1"/>
          </p:cNvPicPr>
          <p:nvPr/>
        </p:nvPicPr>
        <p:blipFill>
          <a:blip r:embed="rId5"/>
          <a:stretch>
            <a:fillRect/>
          </a:stretch>
        </p:blipFill>
        <p:spPr>
          <a:xfrm>
            <a:off x="7498080" y="2330834"/>
            <a:ext cx="3814221" cy="2196332"/>
          </a:xfrm>
          <a:prstGeom prst="rect">
            <a:avLst/>
          </a:prstGeom>
          <a:ln w="12700">
            <a:miter lim="400000"/>
          </a:ln>
        </p:spPr>
      </p:pic>
      <p:grpSp>
        <p:nvGrpSpPr>
          <p:cNvPr id="947" name="Group 8"/>
          <p:cNvGrpSpPr/>
          <p:nvPr/>
        </p:nvGrpSpPr>
        <p:grpSpPr>
          <a:xfrm>
            <a:off x="8176358" y="65536"/>
            <a:ext cx="3814221" cy="4711685"/>
            <a:chOff x="0" y="0"/>
            <a:chExt cx="3814219" cy="4711684"/>
          </a:xfrm>
        </p:grpSpPr>
        <p:pic>
          <p:nvPicPr>
            <p:cNvPr id="945" name="Picture 10" descr="Picture 10"/>
            <p:cNvPicPr>
              <a:picLocks noChangeAspect="1"/>
            </p:cNvPicPr>
            <p:nvPr/>
          </p:nvPicPr>
          <p:blipFill>
            <a:blip r:embed="rId6"/>
            <a:stretch>
              <a:fillRect/>
            </a:stretch>
          </p:blipFill>
          <p:spPr>
            <a:xfrm>
              <a:off x="0" y="0"/>
              <a:ext cx="3814220" cy="4711685"/>
            </a:xfrm>
            <a:prstGeom prst="rect">
              <a:avLst/>
            </a:prstGeom>
            <a:ln w="12700" cap="flat">
              <a:noFill/>
              <a:miter lim="400000"/>
            </a:ln>
            <a:effectLst/>
          </p:spPr>
        </p:pic>
        <p:pic>
          <p:nvPicPr>
            <p:cNvPr id="946" name="Picture 13" descr="Picture 13"/>
            <p:cNvPicPr>
              <a:picLocks noChangeAspect="1"/>
            </p:cNvPicPr>
            <p:nvPr/>
          </p:nvPicPr>
          <p:blipFill>
            <a:blip r:embed="rId7"/>
            <a:stretch>
              <a:fillRect/>
            </a:stretch>
          </p:blipFill>
          <p:spPr>
            <a:xfrm flipH="1">
              <a:off x="3260376" y="2579435"/>
              <a:ext cx="532458" cy="580696"/>
            </a:xfrm>
            <a:prstGeom prst="rect">
              <a:avLst/>
            </a:prstGeom>
            <a:ln w="12700" cap="flat">
              <a:noFill/>
              <a:miter lim="400000"/>
            </a:ln>
            <a:effectLst/>
          </p:spPr>
        </p:pic>
      </p:grpSp>
      <p:pic>
        <p:nvPicPr>
          <p:cNvPr id="948" name="Picture 14" descr="Picture 14"/>
          <p:cNvPicPr>
            <a:picLocks noChangeAspect="1"/>
          </p:cNvPicPr>
          <p:nvPr/>
        </p:nvPicPr>
        <p:blipFill>
          <a:blip r:embed="rId8"/>
          <a:stretch>
            <a:fillRect/>
          </a:stretch>
        </p:blipFill>
        <p:spPr>
          <a:xfrm>
            <a:off x="8692977" y="981215"/>
            <a:ext cx="2150445" cy="698014"/>
          </a:xfrm>
          <a:prstGeom prst="rect">
            <a:avLst/>
          </a:prstGeom>
          <a:ln w="12700">
            <a:miter lim="400000"/>
          </a:ln>
        </p:spPr>
      </p:pic>
      <p:sp>
        <p:nvSpPr>
          <p:cNvPr id="949" name="Text Placeholder 4"/>
          <p:cNvSpPr txBox="1"/>
          <p:nvPr/>
        </p:nvSpPr>
        <p:spPr>
          <a:xfrm>
            <a:off x="1536254" y="865910"/>
            <a:ext cx="8877505"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spcBef>
                <a:spcPts val="1000"/>
              </a:spcBef>
              <a:defRPr sz="3600">
                <a:solidFill>
                  <a:srgbClr val="142D55"/>
                </a:solidFill>
              </a:defRPr>
            </a:pPr>
            <a:r>
              <a:t>DIE MACHT DER FRAGEBÖGEN </a:t>
            </a:r>
            <a:br/>
            <a:r>
              <a:rPr>
                <a:solidFill>
                  <a:srgbClr val="C54A9A"/>
                </a:solidFill>
              </a:rPr>
              <a:t>ONLINE-RECHERCHETOOLS </a:t>
            </a:r>
            <a:r>
              <a:t> </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 name="Text Placeholder 5"/>
          <p:cNvSpPr txBox="1"/>
          <p:nvPr/>
        </p:nvSpPr>
        <p:spPr>
          <a:xfrm>
            <a:off x="265453" y="2922441"/>
            <a:ext cx="5830547" cy="2675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90000"/>
              </a:lnSpc>
              <a:spcBef>
                <a:spcPts val="1000"/>
              </a:spcBef>
              <a:defRPr sz="2400">
                <a:solidFill>
                  <a:srgbClr val="C54A9A"/>
                </a:solidFill>
              </a:defRPr>
            </a:pPr>
            <a:r>
              <a:rPr dirty="0"/>
              <a:t>KOSTENLOSES ONLINE</a:t>
            </a:r>
            <a:r>
              <a:rPr lang="de-DE" dirty="0"/>
              <a:t> </a:t>
            </a:r>
            <a:r>
              <a:rPr dirty="0"/>
              <a:t>PAKET</a:t>
            </a:r>
          </a:p>
          <a:p>
            <a:pPr>
              <a:lnSpc>
                <a:spcPct val="90000"/>
              </a:lnSpc>
              <a:spcBef>
                <a:spcPts val="1000"/>
              </a:spcBef>
              <a:defRPr sz="2400">
                <a:solidFill>
                  <a:srgbClr val="142D55"/>
                </a:solidFill>
              </a:defRPr>
            </a:pPr>
            <a:r>
              <a:rPr lang="de-DE" dirty="0">
                <a:solidFill>
                  <a:srgbClr val="C54A9A"/>
                </a:solidFill>
              </a:rPr>
              <a:t>Keine Kosten für die Basis-Version</a:t>
            </a:r>
            <a:r>
              <a:rPr lang="de-DE" dirty="0"/>
              <a:t> </a:t>
            </a:r>
            <a:br>
              <a:rPr lang="de-DE" dirty="0"/>
            </a:br>
            <a:r>
              <a:rPr lang="de-DE" dirty="0"/>
              <a:t>(</a:t>
            </a:r>
            <a:r>
              <a:rPr dirty="0" err="1"/>
              <a:t>Erweiterte</a:t>
            </a:r>
            <a:r>
              <a:rPr dirty="0"/>
              <a:t> </a:t>
            </a:r>
            <a:r>
              <a:rPr dirty="0" err="1"/>
              <a:t>Pläne</a:t>
            </a:r>
            <a:r>
              <a:rPr dirty="0"/>
              <a:t> </a:t>
            </a:r>
            <a:r>
              <a:rPr dirty="0" err="1"/>
              <a:t>mit</a:t>
            </a:r>
            <a:r>
              <a:rPr dirty="0"/>
              <a:t> </a:t>
            </a:r>
            <a:r>
              <a:rPr dirty="0" err="1"/>
              <a:t>zusätzlichen</a:t>
            </a:r>
            <a:r>
              <a:rPr dirty="0"/>
              <a:t> </a:t>
            </a:r>
            <a:r>
              <a:rPr dirty="0" err="1"/>
              <a:t>Diensten</a:t>
            </a:r>
            <a:r>
              <a:rPr dirty="0"/>
              <a:t> ca. 200 € pro </a:t>
            </a:r>
            <a:r>
              <a:rPr dirty="0" err="1"/>
              <a:t>Jahr</a:t>
            </a:r>
            <a:r>
              <a:rPr lang="de-DE" dirty="0"/>
              <a:t>)</a:t>
            </a:r>
            <a:endParaRPr dirty="0"/>
          </a:p>
          <a:p>
            <a:pPr>
              <a:lnSpc>
                <a:spcPct val="90000"/>
              </a:lnSpc>
              <a:spcBef>
                <a:spcPts val="1000"/>
              </a:spcBef>
              <a:defRPr sz="2400">
                <a:solidFill>
                  <a:srgbClr val="C54A9A"/>
                </a:solidFill>
              </a:defRPr>
            </a:pPr>
            <a:r>
              <a:rPr lang="de-DE" dirty="0"/>
              <a:t>Was </a:t>
            </a:r>
            <a:r>
              <a:rPr dirty="0"/>
              <a:t>SurveyMonkey </a:t>
            </a:r>
            <a:r>
              <a:rPr dirty="0" err="1"/>
              <a:t>ist</a:t>
            </a:r>
            <a:r>
              <a:rPr lang="de-DE" dirty="0"/>
              <a:t>: </a:t>
            </a:r>
            <a:br>
              <a:rPr lang="de-DE" dirty="0">
                <a:solidFill>
                  <a:srgbClr val="C54A9A"/>
                </a:solidFill>
              </a:rPr>
            </a:br>
            <a:r>
              <a:rPr lang="de-DE" dirty="0">
                <a:solidFill>
                  <a:srgbClr val="142D55"/>
                </a:solidFill>
              </a:rPr>
              <a:t>E</a:t>
            </a:r>
            <a:r>
              <a:rPr dirty="0">
                <a:solidFill>
                  <a:srgbClr val="142D55"/>
                </a:solidFill>
              </a:rPr>
              <a:t>in Online-</a:t>
            </a:r>
            <a:r>
              <a:rPr dirty="0" err="1">
                <a:solidFill>
                  <a:srgbClr val="142D55"/>
                </a:solidFill>
              </a:rPr>
              <a:t>Umfrage</a:t>
            </a:r>
            <a:r>
              <a:rPr dirty="0">
                <a:solidFill>
                  <a:srgbClr val="142D55"/>
                </a:solidFill>
              </a:rPr>
              <a:t>- und</a:t>
            </a:r>
            <a:r>
              <a:rPr lang="de-DE" dirty="0">
                <a:solidFill>
                  <a:srgbClr val="142D55"/>
                </a:solidFill>
              </a:rPr>
              <a:t> </a:t>
            </a:r>
            <a:r>
              <a:rPr dirty="0" err="1">
                <a:solidFill>
                  <a:srgbClr val="142D55"/>
                </a:solidFill>
              </a:rPr>
              <a:t>Meinungsforschungsdienst</a:t>
            </a:r>
            <a:r>
              <a:rPr dirty="0">
                <a:solidFill>
                  <a:srgbClr val="142D55"/>
                </a:solidFill>
              </a:rPr>
              <a:t> </a:t>
            </a:r>
          </a:p>
        </p:txBody>
      </p:sp>
      <p:pic>
        <p:nvPicPr>
          <p:cNvPr id="952" name="Picture 6" descr="Picture 6"/>
          <p:cNvPicPr>
            <a:picLocks noChangeAspect="1"/>
          </p:cNvPicPr>
          <p:nvPr/>
        </p:nvPicPr>
        <p:blipFill>
          <a:blip r:embed="rId2"/>
          <a:stretch>
            <a:fillRect/>
          </a:stretch>
        </p:blipFill>
        <p:spPr>
          <a:xfrm>
            <a:off x="112772" y="902632"/>
            <a:ext cx="1155701" cy="1041401"/>
          </a:xfrm>
          <a:prstGeom prst="rect">
            <a:avLst/>
          </a:prstGeom>
          <a:ln w="12700">
            <a:miter lim="400000"/>
          </a:ln>
        </p:spPr>
      </p:pic>
      <p:pic>
        <p:nvPicPr>
          <p:cNvPr id="953" name="Picture 7" descr="Picture 7"/>
          <p:cNvPicPr>
            <a:picLocks noChangeAspect="1"/>
          </p:cNvPicPr>
          <p:nvPr/>
        </p:nvPicPr>
        <p:blipFill>
          <a:blip r:embed="rId3"/>
          <a:stretch>
            <a:fillRect/>
          </a:stretch>
        </p:blipFill>
        <p:spPr>
          <a:xfrm>
            <a:off x="5788500" y="2061861"/>
            <a:ext cx="5413249" cy="4005805"/>
          </a:xfrm>
          <a:prstGeom prst="rect">
            <a:avLst/>
          </a:prstGeom>
          <a:ln w="12700">
            <a:miter lim="400000"/>
          </a:ln>
        </p:spPr>
      </p:pic>
      <p:pic>
        <p:nvPicPr>
          <p:cNvPr id="954" name="Picture 5" descr="Picture 5"/>
          <p:cNvPicPr>
            <a:picLocks noChangeAspect="1"/>
          </p:cNvPicPr>
          <p:nvPr/>
        </p:nvPicPr>
        <p:blipFill>
          <a:blip r:embed="rId4"/>
          <a:stretch>
            <a:fillRect/>
          </a:stretch>
        </p:blipFill>
        <p:spPr>
          <a:xfrm>
            <a:off x="6665500" y="2290320"/>
            <a:ext cx="3659248" cy="2086251"/>
          </a:xfrm>
          <a:prstGeom prst="rect">
            <a:avLst/>
          </a:prstGeom>
          <a:ln w="12700">
            <a:miter lim="400000"/>
          </a:ln>
        </p:spPr>
      </p:pic>
      <p:grpSp>
        <p:nvGrpSpPr>
          <p:cNvPr id="957" name="Group 13"/>
          <p:cNvGrpSpPr/>
          <p:nvPr/>
        </p:nvGrpSpPr>
        <p:grpSpPr>
          <a:xfrm>
            <a:off x="8176358" y="65536"/>
            <a:ext cx="3814221" cy="4711685"/>
            <a:chOff x="0" y="0"/>
            <a:chExt cx="3814219" cy="4711684"/>
          </a:xfrm>
        </p:grpSpPr>
        <p:pic>
          <p:nvPicPr>
            <p:cNvPr id="955" name="Picture 14" descr="Picture 14"/>
            <p:cNvPicPr>
              <a:picLocks noChangeAspect="1"/>
            </p:cNvPicPr>
            <p:nvPr/>
          </p:nvPicPr>
          <p:blipFill>
            <a:blip r:embed="rId5"/>
            <a:stretch>
              <a:fillRect/>
            </a:stretch>
          </p:blipFill>
          <p:spPr>
            <a:xfrm>
              <a:off x="0" y="0"/>
              <a:ext cx="3814220" cy="4711685"/>
            </a:xfrm>
            <a:prstGeom prst="rect">
              <a:avLst/>
            </a:prstGeom>
            <a:ln w="12700" cap="flat">
              <a:noFill/>
              <a:miter lim="400000"/>
            </a:ln>
            <a:effectLst/>
          </p:spPr>
        </p:pic>
        <p:pic>
          <p:nvPicPr>
            <p:cNvPr id="956" name="Picture 15" descr="Picture 15"/>
            <p:cNvPicPr>
              <a:picLocks noChangeAspect="1"/>
            </p:cNvPicPr>
            <p:nvPr/>
          </p:nvPicPr>
          <p:blipFill>
            <a:blip r:embed="rId6"/>
            <a:stretch>
              <a:fillRect/>
            </a:stretch>
          </p:blipFill>
          <p:spPr>
            <a:xfrm flipH="1">
              <a:off x="3260376" y="2579435"/>
              <a:ext cx="532458" cy="580696"/>
            </a:xfrm>
            <a:prstGeom prst="rect">
              <a:avLst/>
            </a:prstGeom>
            <a:ln w="12700" cap="flat">
              <a:noFill/>
              <a:miter lim="400000"/>
            </a:ln>
            <a:effectLst/>
          </p:spPr>
        </p:pic>
      </p:grpSp>
      <p:pic>
        <p:nvPicPr>
          <p:cNvPr id="958" name="Picture 16" descr="Picture 16"/>
          <p:cNvPicPr>
            <a:picLocks noChangeAspect="1"/>
          </p:cNvPicPr>
          <p:nvPr/>
        </p:nvPicPr>
        <p:blipFill>
          <a:blip r:embed="rId7"/>
          <a:stretch>
            <a:fillRect/>
          </a:stretch>
        </p:blipFill>
        <p:spPr>
          <a:xfrm>
            <a:off x="8692232" y="826769"/>
            <a:ext cx="2170841" cy="996816"/>
          </a:xfrm>
          <a:prstGeom prst="rect">
            <a:avLst/>
          </a:prstGeom>
          <a:ln w="12700">
            <a:miter lim="400000"/>
          </a:ln>
        </p:spPr>
      </p:pic>
      <p:sp>
        <p:nvSpPr>
          <p:cNvPr id="959" name="Text Placeholder 4"/>
          <p:cNvSpPr txBox="1"/>
          <p:nvPr/>
        </p:nvSpPr>
        <p:spPr>
          <a:xfrm>
            <a:off x="1536254" y="865910"/>
            <a:ext cx="6372323"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spcBef>
                <a:spcPts val="1000"/>
              </a:spcBef>
              <a:defRPr sz="3600">
                <a:solidFill>
                  <a:srgbClr val="142D55"/>
                </a:solidFill>
              </a:defRPr>
            </a:pPr>
            <a:r>
              <a:t>DIE MACHT DER FRAGEBÖGEN </a:t>
            </a:r>
            <a:br/>
            <a:r>
              <a:rPr>
                <a:solidFill>
                  <a:srgbClr val="C54A9A"/>
                </a:solidFill>
              </a:rPr>
              <a:t>ONLINE-RECHERCHETOOLS </a:t>
            </a:r>
            <a:r>
              <a:t> </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 name="Text Placeholder 5"/>
          <p:cNvSpPr txBox="1"/>
          <p:nvPr/>
        </p:nvSpPr>
        <p:spPr>
          <a:xfrm>
            <a:off x="261339" y="2561421"/>
            <a:ext cx="6943205" cy="30080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a:solidFill>
                  <a:srgbClr val="C54A9A"/>
                </a:solidFill>
              </a:defRPr>
            </a:pPr>
            <a:r>
              <a:rPr dirty="0"/>
              <a:t>Wie man es </a:t>
            </a:r>
            <a:r>
              <a:rPr dirty="0" err="1"/>
              <a:t>nutzt</a:t>
            </a:r>
            <a:r>
              <a:rPr dirty="0"/>
              <a:t>: </a:t>
            </a:r>
            <a:r>
              <a:rPr dirty="0">
                <a:solidFill>
                  <a:srgbClr val="142D55"/>
                </a:solidFill>
              </a:rPr>
              <a:t>Du </a:t>
            </a:r>
            <a:r>
              <a:rPr dirty="0" err="1">
                <a:solidFill>
                  <a:srgbClr val="142D55"/>
                </a:solidFill>
              </a:rPr>
              <a:t>kannst</a:t>
            </a:r>
            <a:r>
              <a:rPr dirty="0">
                <a:solidFill>
                  <a:srgbClr val="142D55"/>
                </a:solidFill>
              </a:rPr>
              <a:t> </a:t>
            </a:r>
            <a:r>
              <a:rPr dirty="0" err="1">
                <a:solidFill>
                  <a:srgbClr val="142D55"/>
                </a:solidFill>
              </a:rPr>
              <a:t>kostenlos</a:t>
            </a:r>
            <a:r>
              <a:rPr dirty="0">
                <a:solidFill>
                  <a:srgbClr val="142D55"/>
                </a:solidFill>
              </a:rPr>
              <a:t> </a:t>
            </a:r>
            <a:r>
              <a:rPr dirty="0" err="1">
                <a:solidFill>
                  <a:srgbClr val="142D55"/>
                </a:solidFill>
              </a:rPr>
              <a:t>Umfragen</a:t>
            </a:r>
            <a:r>
              <a:rPr dirty="0">
                <a:solidFill>
                  <a:srgbClr val="142D55"/>
                </a:solidFill>
              </a:rPr>
              <a:t> </a:t>
            </a:r>
            <a:r>
              <a:rPr dirty="0" err="1">
                <a:solidFill>
                  <a:srgbClr val="142D55"/>
                </a:solidFill>
              </a:rPr>
              <a:t>für</a:t>
            </a:r>
            <a:r>
              <a:rPr dirty="0">
                <a:solidFill>
                  <a:srgbClr val="142D55"/>
                </a:solidFill>
              </a:rPr>
              <a:t> </a:t>
            </a:r>
            <a:r>
              <a:rPr dirty="0" err="1">
                <a:solidFill>
                  <a:srgbClr val="142D55"/>
                </a:solidFill>
              </a:rPr>
              <a:t>dein</a:t>
            </a:r>
            <a:r>
              <a:rPr dirty="0">
                <a:solidFill>
                  <a:srgbClr val="142D55"/>
                </a:solidFill>
              </a:rPr>
              <a:t> </a:t>
            </a:r>
            <a:r>
              <a:rPr dirty="0" err="1">
                <a:solidFill>
                  <a:srgbClr val="142D55"/>
                </a:solidFill>
              </a:rPr>
              <a:t>eigenes</a:t>
            </a:r>
            <a:r>
              <a:rPr dirty="0">
                <a:solidFill>
                  <a:srgbClr val="142D55"/>
                </a:solidFill>
              </a:rPr>
              <a:t> </a:t>
            </a:r>
            <a:r>
              <a:rPr dirty="0" err="1">
                <a:solidFill>
                  <a:srgbClr val="142D55"/>
                </a:solidFill>
              </a:rPr>
              <a:t>Publikum</a:t>
            </a:r>
            <a:r>
              <a:rPr dirty="0">
                <a:solidFill>
                  <a:srgbClr val="142D55"/>
                </a:solidFill>
              </a:rPr>
              <a:t> </a:t>
            </a:r>
            <a:r>
              <a:rPr dirty="0" err="1">
                <a:solidFill>
                  <a:srgbClr val="142D55"/>
                </a:solidFill>
              </a:rPr>
              <a:t>erstellen</a:t>
            </a:r>
            <a:r>
              <a:rPr dirty="0">
                <a:solidFill>
                  <a:srgbClr val="142D55"/>
                </a:solidFill>
              </a:rPr>
              <a:t>. </a:t>
            </a:r>
            <a:r>
              <a:rPr dirty="0" err="1">
                <a:solidFill>
                  <a:srgbClr val="142D55"/>
                </a:solidFill>
              </a:rPr>
              <a:t>Gegen</a:t>
            </a:r>
            <a:r>
              <a:rPr dirty="0">
                <a:solidFill>
                  <a:srgbClr val="142D55"/>
                </a:solidFill>
              </a:rPr>
              <a:t> </a:t>
            </a:r>
            <a:r>
              <a:rPr dirty="0" err="1">
                <a:solidFill>
                  <a:srgbClr val="142D55"/>
                </a:solidFill>
              </a:rPr>
              <a:t>eine</a:t>
            </a:r>
            <a:r>
              <a:rPr dirty="0">
                <a:solidFill>
                  <a:srgbClr val="142D55"/>
                </a:solidFill>
              </a:rPr>
              <a:t> </a:t>
            </a:r>
            <a:r>
              <a:rPr dirty="0" err="1">
                <a:solidFill>
                  <a:srgbClr val="142D55"/>
                </a:solidFill>
              </a:rPr>
              <a:t>Gebühr</a:t>
            </a:r>
            <a:r>
              <a:rPr dirty="0">
                <a:solidFill>
                  <a:srgbClr val="142D55"/>
                </a:solidFill>
              </a:rPr>
              <a:t> </a:t>
            </a:r>
            <a:r>
              <a:rPr dirty="0" err="1">
                <a:solidFill>
                  <a:srgbClr val="142D55"/>
                </a:solidFill>
              </a:rPr>
              <a:t>kannst</a:t>
            </a:r>
            <a:r>
              <a:rPr dirty="0">
                <a:solidFill>
                  <a:srgbClr val="142D55"/>
                </a:solidFill>
              </a:rPr>
              <a:t> du </a:t>
            </a:r>
            <a:r>
              <a:rPr lang="de-DE" dirty="0">
                <a:solidFill>
                  <a:srgbClr val="142D55"/>
                </a:solidFill>
              </a:rPr>
              <a:t>deine Umfrage von einer internationalen Zielgruppe </a:t>
            </a:r>
            <a:r>
              <a:rPr dirty="0" err="1">
                <a:solidFill>
                  <a:srgbClr val="142D55"/>
                </a:solidFill>
              </a:rPr>
              <a:t>über</a:t>
            </a:r>
            <a:r>
              <a:rPr dirty="0">
                <a:solidFill>
                  <a:srgbClr val="142D55"/>
                </a:solidFill>
              </a:rPr>
              <a:t> SurveyMonkey </a:t>
            </a:r>
            <a:r>
              <a:rPr lang="de-DE" dirty="0">
                <a:solidFill>
                  <a:srgbClr val="142D55"/>
                </a:solidFill>
              </a:rPr>
              <a:t>ausfüllen lassen</a:t>
            </a:r>
            <a:r>
              <a:rPr dirty="0">
                <a:solidFill>
                  <a:srgbClr val="142D55"/>
                </a:solidFill>
              </a:rPr>
              <a:t>.</a:t>
            </a:r>
          </a:p>
          <a:p>
            <a:pPr>
              <a:lnSpc>
                <a:spcPct val="90000"/>
              </a:lnSpc>
              <a:spcBef>
                <a:spcPts val="1000"/>
              </a:spcBef>
              <a:defRPr sz="2400">
                <a:solidFill>
                  <a:srgbClr val="C54A9A"/>
                </a:solidFill>
              </a:defRPr>
            </a:pPr>
            <a:r>
              <a:rPr dirty="0" err="1"/>
              <a:t>Hol</a:t>
            </a:r>
            <a:r>
              <a:rPr dirty="0"/>
              <a:t> das </a:t>
            </a:r>
            <a:r>
              <a:rPr dirty="0" err="1"/>
              <a:t>Beste</a:t>
            </a:r>
            <a:r>
              <a:rPr dirty="0"/>
              <a:t> </a:t>
            </a:r>
            <a:r>
              <a:rPr dirty="0" err="1"/>
              <a:t>heraus</a:t>
            </a:r>
            <a:r>
              <a:rPr dirty="0"/>
              <a:t>: </a:t>
            </a:r>
            <a:r>
              <a:rPr lang="de-DE" dirty="0">
                <a:solidFill>
                  <a:srgbClr val="142D55"/>
                </a:solidFill>
              </a:rPr>
              <a:t>Darüber </a:t>
            </a:r>
            <a:r>
              <a:rPr dirty="0" err="1">
                <a:solidFill>
                  <a:srgbClr val="142D55"/>
                </a:solidFill>
              </a:rPr>
              <a:t>hinaus</a:t>
            </a:r>
            <a:r>
              <a:rPr dirty="0">
                <a:solidFill>
                  <a:srgbClr val="142D55"/>
                </a:solidFill>
              </a:rPr>
              <a:t> </a:t>
            </a:r>
            <a:r>
              <a:rPr dirty="0" err="1">
                <a:solidFill>
                  <a:srgbClr val="142D55"/>
                </a:solidFill>
              </a:rPr>
              <a:t>können</a:t>
            </a:r>
            <a:r>
              <a:rPr dirty="0">
                <a:solidFill>
                  <a:srgbClr val="142D55"/>
                </a:solidFill>
              </a:rPr>
              <a:t> die </a:t>
            </a:r>
            <a:r>
              <a:rPr dirty="0" err="1">
                <a:solidFill>
                  <a:srgbClr val="142D55"/>
                </a:solidFill>
              </a:rPr>
              <a:t>Befragten</a:t>
            </a:r>
            <a:r>
              <a:rPr dirty="0">
                <a:solidFill>
                  <a:srgbClr val="142D55"/>
                </a:solidFill>
              </a:rPr>
              <a:t> </a:t>
            </a:r>
            <a:r>
              <a:rPr lang="de-DE" dirty="0">
                <a:solidFill>
                  <a:srgbClr val="142D55"/>
                </a:solidFill>
              </a:rPr>
              <a:t>durch offene </a:t>
            </a:r>
            <a:r>
              <a:rPr dirty="0" err="1">
                <a:solidFill>
                  <a:srgbClr val="142D55"/>
                </a:solidFill>
              </a:rPr>
              <a:t>Kommentare</a:t>
            </a:r>
            <a:r>
              <a:rPr dirty="0">
                <a:solidFill>
                  <a:srgbClr val="142D55"/>
                </a:solidFill>
              </a:rPr>
              <a:t> </a:t>
            </a:r>
            <a:r>
              <a:rPr dirty="0" err="1">
                <a:solidFill>
                  <a:srgbClr val="142D55"/>
                </a:solidFill>
              </a:rPr>
              <a:t>zusätzliche</a:t>
            </a:r>
            <a:r>
              <a:rPr dirty="0">
                <a:solidFill>
                  <a:srgbClr val="142D55"/>
                </a:solidFill>
              </a:rPr>
              <a:t> </a:t>
            </a:r>
            <a:r>
              <a:rPr dirty="0" err="1">
                <a:solidFill>
                  <a:srgbClr val="142D55"/>
                </a:solidFill>
              </a:rPr>
              <a:t>Einblicke</a:t>
            </a:r>
            <a:r>
              <a:rPr dirty="0">
                <a:solidFill>
                  <a:srgbClr val="142D55"/>
                </a:solidFill>
              </a:rPr>
              <a:t> </a:t>
            </a:r>
            <a:r>
              <a:rPr dirty="0" err="1">
                <a:solidFill>
                  <a:srgbClr val="142D55"/>
                </a:solidFill>
              </a:rPr>
              <a:t>geben</a:t>
            </a:r>
            <a:r>
              <a:rPr dirty="0">
                <a:solidFill>
                  <a:srgbClr val="142D55"/>
                </a:solidFill>
              </a:rPr>
              <a:t>.</a:t>
            </a:r>
          </a:p>
          <a:p>
            <a:pPr>
              <a:lnSpc>
                <a:spcPct val="90000"/>
              </a:lnSpc>
              <a:spcBef>
                <a:spcPts val="1000"/>
              </a:spcBef>
              <a:defRPr sz="2400">
                <a:solidFill>
                  <a:srgbClr val="142D55"/>
                </a:solidFill>
              </a:defRPr>
            </a:pPr>
            <a:r>
              <a:rPr u="sng" dirty="0">
                <a:solidFill>
                  <a:srgbClr val="0563C1"/>
                </a:solidFill>
                <a:uFill>
                  <a:solidFill>
                    <a:srgbClr val="0563C1"/>
                  </a:solidFill>
                </a:uFill>
                <a:hlinkClick r:id="rId2"/>
              </a:rPr>
              <a:t>www.surveymonkey.com</a:t>
            </a:r>
          </a:p>
        </p:txBody>
      </p:sp>
      <p:pic>
        <p:nvPicPr>
          <p:cNvPr id="962" name="Picture 6" descr="Picture 6"/>
          <p:cNvPicPr>
            <a:picLocks noChangeAspect="1"/>
          </p:cNvPicPr>
          <p:nvPr/>
        </p:nvPicPr>
        <p:blipFill>
          <a:blip r:embed="rId3"/>
          <a:stretch>
            <a:fillRect/>
          </a:stretch>
        </p:blipFill>
        <p:spPr>
          <a:xfrm>
            <a:off x="112772" y="902632"/>
            <a:ext cx="1155701" cy="1041401"/>
          </a:xfrm>
          <a:prstGeom prst="rect">
            <a:avLst/>
          </a:prstGeom>
          <a:ln w="12700">
            <a:miter lim="400000"/>
          </a:ln>
        </p:spPr>
      </p:pic>
      <p:pic>
        <p:nvPicPr>
          <p:cNvPr id="963" name="Picture 8" descr="Picture 8"/>
          <p:cNvPicPr>
            <a:picLocks noChangeAspect="1"/>
          </p:cNvPicPr>
          <p:nvPr/>
        </p:nvPicPr>
        <p:blipFill>
          <a:blip r:embed="rId4"/>
          <a:stretch>
            <a:fillRect/>
          </a:stretch>
        </p:blipFill>
        <p:spPr>
          <a:xfrm>
            <a:off x="6577330" y="2196332"/>
            <a:ext cx="5413249" cy="4005804"/>
          </a:xfrm>
          <a:prstGeom prst="rect">
            <a:avLst/>
          </a:prstGeom>
          <a:ln w="12700">
            <a:miter lim="400000"/>
          </a:ln>
        </p:spPr>
      </p:pic>
      <p:pic>
        <p:nvPicPr>
          <p:cNvPr id="964" name="Picture 9" descr="Picture 9"/>
          <p:cNvPicPr>
            <a:picLocks noChangeAspect="1"/>
          </p:cNvPicPr>
          <p:nvPr/>
        </p:nvPicPr>
        <p:blipFill>
          <a:blip r:embed="rId5"/>
          <a:stretch>
            <a:fillRect/>
          </a:stretch>
        </p:blipFill>
        <p:spPr>
          <a:xfrm>
            <a:off x="7454330" y="2424789"/>
            <a:ext cx="3659248" cy="2086251"/>
          </a:xfrm>
          <a:prstGeom prst="rect">
            <a:avLst/>
          </a:prstGeom>
          <a:ln w="12700">
            <a:miter lim="400000"/>
          </a:ln>
        </p:spPr>
      </p:pic>
      <p:grpSp>
        <p:nvGrpSpPr>
          <p:cNvPr id="967" name="Group 7"/>
          <p:cNvGrpSpPr/>
          <p:nvPr/>
        </p:nvGrpSpPr>
        <p:grpSpPr>
          <a:xfrm>
            <a:off x="8176358" y="65536"/>
            <a:ext cx="3814221" cy="4711685"/>
            <a:chOff x="0" y="0"/>
            <a:chExt cx="3814219" cy="4711684"/>
          </a:xfrm>
        </p:grpSpPr>
        <p:pic>
          <p:nvPicPr>
            <p:cNvPr id="965" name="Picture 10" descr="Picture 10"/>
            <p:cNvPicPr>
              <a:picLocks noChangeAspect="1"/>
            </p:cNvPicPr>
            <p:nvPr/>
          </p:nvPicPr>
          <p:blipFill>
            <a:blip r:embed="rId6"/>
            <a:stretch>
              <a:fillRect/>
            </a:stretch>
          </p:blipFill>
          <p:spPr>
            <a:xfrm>
              <a:off x="0" y="0"/>
              <a:ext cx="3814220" cy="4711685"/>
            </a:xfrm>
            <a:prstGeom prst="rect">
              <a:avLst/>
            </a:prstGeom>
            <a:ln w="12700" cap="flat">
              <a:noFill/>
              <a:miter lim="400000"/>
            </a:ln>
            <a:effectLst/>
          </p:spPr>
        </p:pic>
        <p:pic>
          <p:nvPicPr>
            <p:cNvPr id="966" name="Picture 13" descr="Picture 13"/>
            <p:cNvPicPr>
              <a:picLocks noChangeAspect="1"/>
            </p:cNvPicPr>
            <p:nvPr/>
          </p:nvPicPr>
          <p:blipFill>
            <a:blip r:embed="rId7"/>
            <a:stretch>
              <a:fillRect/>
            </a:stretch>
          </p:blipFill>
          <p:spPr>
            <a:xfrm flipH="1">
              <a:off x="3260376" y="2579435"/>
              <a:ext cx="532458" cy="580696"/>
            </a:xfrm>
            <a:prstGeom prst="rect">
              <a:avLst/>
            </a:prstGeom>
            <a:ln w="12700" cap="flat">
              <a:noFill/>
              <a:miter lim="400000"/>
            </a:ln>
            <a:effectLst/>
          </p:spPr>
        </p:pic>
      </p:grpSp>
      <p:pic>
        <p:nvPicPr>
          <p:cNvPr id="968" name="Picture 14" descr="Picture 14"/>
          <p:cNvPicPr>
            <a:picLocks noChangeAspect="1"/>
          </p:cNvPicPr>
          <p:nvPr/>
        </p:nvPicPr>
        <p:blipFill>
          <a:blip r:embed="rId8"/>
          <a:stretch>
            <a:fillRect/>
          </a:stretch>
        </p:blipFill>
        <p:spPr>
          <a:xfrm>
            <a:off x="8692232" y="826769"/>
            <a:ext cx="2170841" cy="996816"/>
          </a:xfrm>
          <a:prstGeom prst="rect">
            <a:avLst/>
          </a:prstGeom>
          <a:ln w="12700">
            <a:miter lim="400000"/>
          </a:ln>
        </p:spPr>
      </p:pic>
      <p:sp>
        <p:nvSpPr>
          <p:cNvPr id="969" name="Text Placeholder 4"/>
          <p:cNvSpPr txBox="1"/>
          <p:nvPr/>
        </p:nvSpPr>
        <p:spPr>
          <a:xfrm>
            <a:off x="1536254" y="865910"/>
            <a:ext cx="6372323"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spcBef>
                <a:spcPts val="1000"/>
              </a:spcBef>
              <a:defRPr sz="3600">
                <a:solidFill>
                  <a:srgbClr val="142D55"/>
                </a:solidFill>
              </a:defRPr>
            </a:pPr>
            <a:r>
              <a:t>DIE MACHT DER FRAGEBÖGEN </a:t>
            </a:r>
            <a:br/>
            <a:r>
              <a:rPr>
                <a:solidFill>
                  <a:srgbClr val="C54A9A"/>
                </a:solidFill>
              </a:rPr>
              <a:t>ONLINE-RECHERCHETOOLS </a:t>
            </a:r>
            <a:r>
              <a:t> </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 name="Text Placeholder 5"/>
          <p:cNvSpPr txBox="1"/>
          <p:nvPr/>
        </p:nvSpPr>
        <p:spPr>
          <a:xfrm>
            <a:off x="265684" y="2306545"/>
            <a:ext cx="11660632" cy="38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a:solidFill>
                  <a:srgbClr val="C54A9A"/>
                </a:solidFill>
              </a:defRPr>
            </a:pPr>
            <a:r>
              <a:rPr lang="de-DE" dirty="0"/>
              <a:t>TELEFONISCHE </a:t>
            </a:r>
            <a:r>
              <a:rPr dirty="0"/>
              <a:t>KALT</a:t>
            </a:r>
            <a:r>
              <a:rPr lang="de-DE" dirty="0"/>
              <a:t>AKQUISE</a:t>
            </a:r>
            <a:r>
              <a:rPr dirty="0"/>
              <a:t>: </a:t>
            </a:r>
          </a:p>
          <a:p>
            <a:pPr>
              <a:lnSpc>
                <a:spcPct val="90000"/>
              </a:lnSpc>
              <a:spcBef>
                <a:spcPts val="1000"/>
              </a:spcBef>
              <a:defRPr sz="2400">
                <a:solidFill>
                  <a:srgbClr val="142D55"/>
                </a:solidFill>
              </a:defRPr>
            </a:pPr>
            <a:r>
              <a:rPr dirty="0" err="1"/>
              <a:t>Wenn</a:t>
            </a:r>
            <a:r>
              <a:rPr dirty="0"/>
              <a:t> du auf </a:t>
            </a:r>
            <a:r>
              <a:rPr dirty="0" err="1"/>
              <a:t>einen</a:t>
            </a:r>
            <a:r>
              <a:rPr dirty="0"/>
              <a:t> </a:t>
            </a:r>
            <a:r>
              <a:rPr dirty="0" err="1"/>
              <a:t>geschäftlichen</a:t>
            </a:r>
            <a:r>
              <a:rPr dirty="0"/>
              <a:t> </a:t>
            </a:r>
            <a:r>
              <a:rPr dirty="0" err="1"/>
              <a:t>Markt</a:t>
            </a:r>
            <a:r>
              <a:rPr dirty="0"/>
              <a:t> </a:t>
            </a:r>
            <a:r>
              <a:rPr dirty="0" err="1"/>
              <a:t>abzielst</a:t>
            </a:r>
            <a:r>
              <a:rPr dirty="0"/>
              <a:t>, </a:t>
            </a:r>
            <a:r>
              <a:rPr dirty="0" err="1"/>
              <a:t>ist</a:t>
            </a:r>
            <a:r>
              <a:rPr dirty="0"/>
              <a:t> die </a:t>
            </a:r>
            <a:r>
              <a:rPr dirty="0" err="1"/>
              <a:t>direkteste</a:t>
            </a:r>
            <a:r>
              <a:rPr dirty="0"/>
              <a:t> </a:t>
            </a:r>
            <a:r>
              <a:rPr dirty="0" err="1"/>
              <a:t>Methode</a:t>
            </a:r>
            <a:r>
              <a:rPr dirty="0"/>
              <a:t> die </a:t>
            </a:r>
            <a:r>
              <a:rPr dirty="0" err="1"/>
              <a:t>Kaltakquise</a:t>
            </a:r>
            <a:r>
              <a:rPr dirty="0"/>
              <a:t> </a:t>
            </a:r>
            <a:r>
              <a:rPr dirty="0" err="1"/>
              <a:t>bei</a:t>
            </a:r>
            <a:r>
              <a:rPr dirty="0"/>
              <a:t> </a:t>
            </a:r>
            <a:r>
              <a:rPr dirty="0" err="1"/>
              <a:t>Unternehmen</a:t>
            </a:r>
            <a:r>
              <a:rPr dirty="0"/>
              <a:t>. </a:t>
            </a:r>
            <a:r>
              <a:rPr dirty="0" err="1"/>
              <a:t>Frage</a:t>
            </a:r>
            <a:r>
              <a:rPr dirty="0"/>
              <a:t> </a:t>
            </a:r>
            <a:r>
              <a:rPr dirty="0" err="1"/>
              <a:t>nach</a:t>
            </a:r>
            <a:r>
              <a:rPr dirty="0"/>
              <a:t> </a:t>
            </a:r>
            <a:r>
              <a:rPr lang="de-DE" dirty="0"/>
              <a:t>einer fachkundigen Person </a:t>
            </a:r>
            <a:r>
              <a:rPr dirty="0"/>
              <a:t>und sage </a:t>
            </a:r>
            <a:r>
              <a:rPr lang="de-DE" dirty="0"/>
              <a:t>ihr</a:t>
            </a:r>
            <a:r>
              <a:rPr dirty="0"/>
              <a:t>, </a:t>
            </a:r>
            <a:r>
              <a:rPr dirty="0" err="1"/>
              <a:t>dass</a:t>
            </a:r>
            <a:r>
              <a:rPr dirty="0"/>
              <a:t> du </a:t>
            </a:r>
            <a:r>
              <a:rPr lang="de-DE" dirty="0"/>
              <a:t>ihren</a:t>
            </a:r>
            <a:r>
              <a:rPr dirty="0"/>
              <a:t> Rat </a:t>
            </a:r>
            <a:r>
              <a:rPr dirty="0" err="1"/>
              <a:t>zu</a:t>
            </a:r>
            <a:r>
              <a:rPr dirty="0"/>
              <a:t> </a:t>
            </a:r>
            <a:r>
              <a:rPr dirty="0" err="1"/>
              <a:t>einem</a:t>
            </a:r>
            <a:r>
              <a:rPr dirty="0"/>
              <a:t> </a:t>
            </a:r>
            <a:r>
              <a:rPr dirty="0" err="1"/>
              <a:t>neuen</a:t>
            </a:r>
            <a:r>
              <a:rPr dirty="0"/>
              <a:t> </a:t>
            </a:r>
            <a:r>
              <a:rPr dirty="0" err="1"/>
              <a:t>Produkt</a:t>
            </a:r>
            <a:r>
              <a:rPr dirty="0"/>
              <a:t> </a:t>
            </a:r>
            <a:r>
              <a:rPr dirty="0" err="1"/>
              <a:t>suchst</a:t>
            </a:r>
            <a:r>
              <a:rPr dirty="0"/>
              <a:t>. Die Leute </a:t>
            </a:r>
            <a:r>
              <a:rPr dirty="0" err="1"/>
              <a:t>werden</a:t>
            </a:r>
            <a:r>
              <a:rPr dirty="0"/>
              <a:t> </a:t>
            </a:r>
            <a:r>
              <a:rPr dirty="0" err="1"/>
              <a:t>eher</a:t>
            </a:r>
            <a:r>
              <a:rPr dirty="0"/>
              <a:t> </a:t>
            </a:r>
            <a:r>
              <a:rPr dirty="0" err="1"/>
              <a:t>mit</a:t>
            </a:r>
            <a:r>
              <a:rPr dirty="0"/>
              <a:t> </a:t>
            </a:r>
            <a:r>
              <a:rPr dirty="0" err="1"/>
              <a:t>dir</a:t>
            </a:r>
            <a:r>
              <a:rPr dirty="0"/>
              <a:t> </a:t>
            </a:r>
            <a:r>
              <a:rPr dirty="0" err="1"/>
              <a:t>reden</a:t>
            </a:r>
            <a:r>
              <a:rPr dirty="0"/>
              <a:t>, </a:t>
            </a:r>
            <a:r>
              <a:rPr dirty="0" err="1"/>
              <a:t>wenn</a:t>
            </a:r>
            <a:r>
              <a:rPr dirty="0"/>
              <a:t> du </a:t>
            </a:r>
            <a:r>
              <a:rPr dirty="0" err="1"/>
              <a:t>ihren</a:t>
            </a:r>
            <a:r>
              <a:rPr dirty="0"/>
              <a:t> Rat </a:t>
            </a:r>
            <a:r>
              <a:rPr dirty="0" err="1"/>
              <a:t>suchst</a:t>
            </a:r>
            <a:r>
              <a:rPr dirty="0"/>
              <a:t>, </a:t>
            </a:r>
            <a:r>
              <a:rPr dirty="0" err="1"/>
              <a:t>als</a:t>
            </a:r>
            <a:r>
              <a:rPr dirty="0"/>
              <a:t> </a:t>
            </a:r>
            <a:r>
              <a:rPr dirty="0" err="1"/>
              <a:t>wenn</a:t>
            </a:r>
            <a:r>
              <a:rPr dirty="0"/>
              <a:t> du </a:t>
            </a:r>
            <a:r>
              <a:rPr dirty="0" err="1"/>
              <a:t>versuchst</a:t>
            </a:r>
            <a:r>
              <a:rPr dirty="0"/>
              <a:t>, </a:t>
            </a:r>
            <a:r>
              <a:rPr dirty="0" err="1"/>
              <a:t>ihnen</a:t>
            </a:r>
            <a:r>
              <a:rPr dirty="0"/>
              <a:t> </a:t>
            </a:r>
            <a:r>
              <a:rPr dirty="0" err="1"/>
              <a:t>ein</a:t>
            </a:r>
            <a:r>
              <a:rPr dirty="0"/>
              <a:t> </a:t>
            </a:r>
            <a:r>
              <a:rPr dirty="0" err="1"/>
              <a:t>Produkt</a:t>
            </a:r>
            <a:r>
              <a:rPr dirty="0"/>
              <a:t> </a:t>
            </a:r>
            <a:r>
              <a:rPr dirty="0" err="1"/>
              <a:t>zu</a:t>
            </a:r>
            <a:r>
              <a:rPr dirty="0"/>
              <a:t> </a:t>
            </a:r>
            <a:r>
              <a:rPr dirty="0" err="1"/>
              <a:t>verkaufen</a:t>
            </a:r>
            <a:r>
              <a:rPr dirty="0"/>
              <a:t>.</a:t>
            </a:r>
            <a:endParaRPr sz="800" dirty="0">
              <a:solidFill>
                <a:srgbClr val="C54A9A"/>
              </a:solidFill>
            </a:endParaRPr>
          </a:p>
          <a:p>
            <a:pPr>
              <a:lnSpc>
                <a:spcPct val="90000"/>
              </a:lnSpc>
              <a:spcBef>
                <a:spcPts val="1000"/>
              </a:spcBef>
              <a:defRPr sz="2400">
                <a:solidFill>
                  <a:srgbClr val="C54A9A"/>
                </a:solidFill>
              </a:defRPr>
            </a:pPr>
            <a:r>
              <a:rPr dirty="0"/>
              <a:t>WERBUNG: </a:t>
            </a:r>
            <a:endParaRPr dirty="0">
              <a:solidFill>
                <a:srgbClr val="142D55"/>
              </a:solidFill>
            </a:endParaRPr>
          </a:p>
          <a:p>
            <a:pPr>
              <a:lnSpc>
                <a:spcPct val="90000"/>
              </a:lnSpc>
              <a:spcBef>
                <a:spcPts val="1000"/>
              </a:spcBef>
              <a:defRPr sz="2400">
                <a:solidFill>
                  <a:srgbClr val="142D55"/>
                </a:solidFill>
              </a:defRPr>
            </a:pPr>
            <a:r>
              <a:rPr dirty="0"/>
              <a:t>Online-</a:t>
            </a:r>
            <a:r>
              <a:rPr dirty="0" err="1"/>
              <a:t>Werbung</a:t>
            </a:r>
            <a:r>
              <a:rPr dirty="0"/>
              <a:t> </a:t>
            </a:r>
            <a:r>
              <a:rPr dirty="0" err="1"/>
              <a:t>ist</a:t>
            </a:r>
            <a:r>
              <a:rPr dirty="0"/>
              <a:t> schnell und </a:t>
            </a:r>
            <a:r>
              <a:rPr dirty="0" err="1"/>
              <a:t>sehr</a:t>
            </a:r>
            <a:r>
              <a:rPr dirty="0"/>
              <a:t> </a:t>
            </a:r>
            <a:r>
              <a:rPr dirty="0" err="1"/>
              <a:t>gezielt</a:t>
            </a:r>
            <a:r>
              <a:rPr dirty="0"/>
              <a:t>. Um die </a:t>
            </a:r>
            <a:r>
              <a:rPr dirty="0" err="1"/>
              <a:t>richtige</a:t>
            </a:r>
            <a:r>
              <a:rPr dirty="0"/>
              <a:t> </a:t>
            </a:r>
            <a:r>
              <a:rPr dirty="0" err="1"/>
              <a:t>Zielgruppe</a:t>
            </a:r>
            <a:r>
              <a:rPr dirty="0"/>
              <a:t> </a:t>
            </a:r>
            <a:r>
              <a:rPr dirty="0" err="1"/>
              <a:t>zu</a:t>
            </a:r>
            <a:r>
              <a:rPr dirty="0"/>
              <a:t> </a:t>
            </a:r>
            <a:r>
              <a:rPr dirty="0" err="1"/>
              <a:t>finden</a:t>
            </a:r>
            <a:r>
              <a:rPr dirty="0"/>
              <a:t>, </a:t>
            </a:r>
            <a:r>
              <a:rPr dirty="0" err="1"/>
              <a:t>verwende</a:t>
            </a:r>
            <a:r>
              <a:rPr dirty="0"/>
              <a:t> </a:t>
            </a:r>
            <a:r>
              <a:rPr lang="de-DE" dirty="0"/>
              <a:t>Werbung auf </a:t>
            </a:r>
            <a:r>
              <a:rPr lang="de-DE" dirty="0" err="1"/>
              <a:t>Websiten</a:t>
            </a:r>
            <a:r>
              <a:rPr dirty="0"/>
              <a:t>, die </a:t>
            </a:r>
            <a:r>
              <a:rPr dirty="0" err="1"/>
              <a:t>sich</a:t>
            </a:r>
            <a:r>
              <a:rPr dirty="0"/>
              <a:t> an </a:t>
            </a:r>
            <a:r>
              <a:rPr dirty="0" err="1"/>
              <a:t>deinen</a:t>
            </a:r>
            <a:r>
              <a:rPr dirty="0"/>
              <a:t> </a:t>
            </a:r>
            <a:r>
              <a:rPr dirty="0" err="1"/>
              <a:t>Zielmarkt</a:t>
            </a:r>
            <a:r>
              <a:rPr dirty="0"/>
              <a:t> </a:t>
            </a:r>
            <a:r>
              <a:rPr dirty="0" err="1"/>
              <a:t>richte</a:t>
            </a:r>
            <a:r>
              <a:rPr lang="de-DE" dirty="0"/>
              <a:t>n</a:t>
            </a:r>
            <a:r>
              <a:rPr dirty="0"/>
              <a:t>. </a:t>
            </a:r>
            <a:r>
              <a:rPr dirty="0" err="1"/>
              <a:t>Möglicherweise</a:t>
            </a:r>
            <a:r>
              <a:rPr dirty="0"/>
              <a:t> </a:t>
            </a:r>
            <a:r>
              <a:rPr dirty="0" err="1"/>
              <a:t>benötigst</a:t>
            </a:r>
            <a:r>
              <a:rPr dirty="0"/>
              <a:t> du</a:t>
            </a:r>
            <a:r>
              <a:rPr lang="de-DE" dirty="0"/>
              <a:t> bestimmte </a:t>
            </a:r>
            <a:r>
              <a:rPr dirty="0"/>
              <a:t>Leute </a:t>
            </a:r>
            <a:r>
              <a:rPr dirty="0" err="1"/>
              <a:t>für</a:t>
            </a:r>
            <a:r>
              <a:rPr dirty="0"/>
              <a:t> </a:t>
            </a:r>
            <a:r>
              <a:rPr lang="de-DE" dirty="0"/>
              <a:t>ein</a:t>
            </a:r>
            <a:r>
              <a:rPr dirty="0"/>
              <a:t> Interview. </a:t>
            </a:r>
            <a:r>
              <a:rPr lang="de-DE" dirty="0"/>
              <a:t>Durch Werbung könntest du </a:t>
            </a:r>
            <a:r>
              <a:rPr dirty="0" err="1"/>
              <a:t>z.B.</a:t>
            </a:r>
            <a:r>
              <a:rPr dirty="0"/>
              <a:t> die </a:t>
            </a:r>
            <a:r>
              <a:rPr dirty="0" err="1"/>
              <a:t>Mitglieder</a:t>
            </a:r>
            <a:r>
              <a:rPr dirty="0"/>
              <a:t> </a:t>
            </a:r>
            <a:r>
              <a:rPr dirty="0" err="1"/>
              <a:t>einer</a:t>
            </a:r>
            <a:r>
              <a:rPr dirty="0"/>
              <a:t> </a:t>
            </a:r>
            <a:r>
              <a:rPr dirty="0" err="1"/>
              <a:t>Handelskammer</a:t>
            </a:r>
            <a:r>
              <a:rPr dirty="0"/>
              <a:t> </a:t>
            </a:r>
            <a:r>
              <a:rPr lang="de-DE" dirty="0"/>
              <a:t>erreichen</a:t>
            </a:r>
            <a:r>
              <a:rPr dirty="0"/>
              <a:t>.</a:t>
            </a:r>
          </a:p>
        </p:txBody>
      </p:sp>
      <p:pic>
        <p:nvPicPr>
          <p:cNvPr id="972" name="Picture 6" descr="Picture 6"/>
          <p:cNvPicPr>
            <a:picLocks noChangeAspect="1"/>
          </p:cNvPicPr>
          <p:nvPr/>
        </p:nvPicPr>
        <p:blipFill>
          <a:blip r:embed="rId2"/>
          <a:stretch>
            <a:fillRect/>
          </a:stretch>
        </p:blipFill>
        <p:spPr>
          <a:xfrm>
            <a:off x="112772" y="902632"/>
            <a:ext cx="1155701" cy="1041401"/>
          </a:xfrm>
          <a:prstGeom prst="rect">
            <a:avLst/>
          </a:prstGeom>
          <a:ln w="12700">
            <a:miter lim="400000"/>
          </a:ln>
        </p:spPr>
      </p:pic>
      <p:grpSp>
        <p:nvGrpSpPr>
          <p:cNvPr id="976" name="Group 7"/>
          <p:cNvGrpSpPr/>
          <p:nvPr/>
        </p:nvGrpSpPr>
        <p:grpSpPr>
          <a:xfrm>
            <a:off x="9021504" y="400352"/>
            <a:ext cx="2682511" cy="1725098"/>
            <a:chOff x="0" y="0"/>
            <a:chExt cx="2682510" cy="1725096"/>
          </a:xfrm>
        </p:grpSpPr>
        <p:pic>
          <p:nvPicPr>
            <p:cNvPr id="973" name="Picture 8" descr="Picture 8"/>
            <p:cNvPicPr>
              <a:picLocks noChangeAspect="1"/>
            </p:cNvPicPr>
            <p:nvPr/>
          </p:nvPicPr>
          <p:blipFill>
            <a:blip r:embed="rId3"/>
            <a:stretch>
              <a:fillRect/>
            </a:stretch>
          </p:blipFill>
          <p:spPr>
            <a:xfrm>
              <a:off x="0" y="0"/>
              <a:ext cx="2682511" cy="1725097"/>
            </a:xfrm>
            <a:prstGeom prst="rect">
              <a:avLst/>
            </a:prstGeom>
            <a:ln w="12700" cap="flat">
              <a:noFill/>
              <a:miter lim="400000"/>
            </a:ln>
            <a:effectLst/>
          </p:spPr>
        </p:pic>
        <p:pic>
          <p:nvPicPr>
            <p:cNvPr id="974" name="Picture 9" descr="Picture 9"/>
            <p:cNvPicPr>
              <a:picLocks noChangeAspect="1"/>
            </p:cNvPicPr>
            <p:nvPr/>
          </p:nvPicPr>
          <p:blipFill>
            <a:blip r:embed="rId4"/>
            <a:stretch>
              <a:fillRect/>
            </a:stretch>
          </p:blipFill>
          <p:spPr>
            <a:xfrm>
              <a:off x="317651" y="869788"/>
              <a:ext cx="220202" cy="240151"/>
            </a:xfrm>
            <a:prstGeom prst="rect">
              <a:avLst/>
            </a:prstGeom>
            <a:ln w="12700" cap="flat">
              <a:noFill/>
              <a:miter lim="400000"/>
            </a:ln>
            <a:effectLst/>
          </p:spPr>
        </p:pic>
        <p:pic>
          <p:nvPicPr>
            <p:cNvPr id="975" name="Picture 10" descr="Picture 10"/>
            <p:cNvPicPr>
              <a:picLocks noChangeAspect="1"/>
            </p:cNvPicPr>
            <p:nvPr/>
          </p:nvPicPr>
          <p:blipFill>
            <a:blip r:embed="rId4"/>
            <a:stretch>
              <a:fillRect/>
            </a:stretch>
          </p:blipFill>
          <p:spPr>
            <a:xfrm rot="20730859" flipH="1">
              <a:off x="2190066" y="660603"/>
              <a:ext cx="220203" cy="240151"/>
            </a:xfrm>
            <a:prstGeom prst="rect">
              <a:avLst/>
            </a:prstGeom>
            <a:ln w="12700" cap="flat">
              <a:noFill/>
              <a:miter lim="400000"/>
            </a:ln>
            <a:effectLst/>
          </p:spPr>
        </p:pic>
      </p:grpSp>
      <p:sp>
        <p:nvSpPr>
          <p:cNvPr id="977" name="Text Placeholder 4"/>
          <p:cNvSpPr txBox="1"/>
          <p:nvPr/>
        </p:nvSpPr>
        <p:spPr>
          <a:xfrm>
            <a:off x="1536254" y="865910"/>
            <a:ext cx="6755850"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WIE MAN LEUTE FÜR EIN INTERVIEW FINDET </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 name="Text Placeholder 5"/>
          <p:cNvSpPr txBox="1"/>
          <p:nvPr/>
        </p:nvSpPr>
        <p:spPr>
          <a:xfrm>
            <a:off x="578062" y="2794020"/>
            <a:ext cx="7039966" cy="2548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a:solidFill>
                  <a:srgbClr val="C54A9A"/>
                </a:solidFill>
              </a:defRPr>
            </a:pPr>
            <a:r>
              <a:rPr dirty="0" err="1"/>
              <a:t>Nutze</a:t>
            </a:r>
            <a:r>
              <a:rPr dirty="0"/>
              <a:t> </a:t>
            </a:r>
            <a:r>
              <a:rPr dirty="0" err="1"/>
              <a:t>dein</a:t>
            </a:r>
            <a:r>
              <a:rPr dirty="0"/>
              <a:t> </a:t>
            </a:r>
            <a:r>
              <a:rPr dirty="0" err="1"/>
              <a:t>Netzwerk</a:t>
            </a:r>
            <a:r>
              <a:rPr dirty="0"/>
              <a:t>, </a:t>
            </a:r>
            <a:r>
              <a:rPr dirty="0" err="1"/>
              <a:t>deine</a:t>
            </a:r>
            <a:r>
              <a:rPr dirty="0"/>
              <a:t> </a:t>
            </a:r>
            <a:r>
              <a:rPr dirty="0" err="1"/>
              <a:t>Branchenkontakte</a:t>
            </a:r>
            <a:r>
              <a:rPr dirty="0"/>
              <a:t> und </a:t>
            </a:r>
            <a:r>
              <a:rPr dirty="0" err="1"/>
              <a:t>deren</a:t>
            </a:r>
            <a:r>
              <a:rPr dirty="0"/>
              <a:t> </a:t>
            </a:r>
            <a:r>
              <a:rPr dirty="0" err="1"/>
              <a:t>Kontakte</a:t>
            </a:r>
            <a:r>
              <a:rPr dirty="0"/>
              <a:t>.</a:t>
            </a:r>
            <a:endParaRPr dirty="0">
              <a:solidFill>
                <a:srgbClr val="142D55"/>
              </a:solidFill>
            </a:endParaRPr>
          </a:p>
          <a:p>
            <a:pPr>
              <a:lnSpc>
                <a:spcPct val="90000"/>
              </a:lnSpc>
              <a:spcBef>
                <a:spcPts val="1000"/>
              </a:spcBef>
              <a:defRPr sz="2400">
                <a:solidFill>
                  <a:srgbClr val="142D55"/>
                </a:solidFill>
              </a:defRPr>
            </a:pPr>
            <a:r>
              <a:rPr dirty="0" err="1"/>
              <a:t>Teile</a:t>
            </a:r>
            <a:r>
              <a:rPr dirty="0"/>
              <a:t> </a:t>
            </a:r>
            <a:r>
              <a:rPr dirty="0" err="1"/>
              <a:t>deinen</a:t>
            </a:r>
            <a:r>
              <a:rPr dirty="0"/>
              <a:t> </a:t>
            </a:r>
            <a:r>
              <a:rPr dirty="0" err="1"/>
              <a:t>Gesprächspartnern</a:t>
            </a:r>
            <a:r>
              <a:rPr dirty="0"/>
              <a:t> </a:t>
            </a:r>
            <a:r>
              <a:rPr dirty="0" err="1"/>
              <a:t>unbedingt</a:t>
            </a:r>
            <a:r>
              <a:rPr dirty="0"/>
              <a:t> </a:t>
            </a:r>
            <a:r>
              <a:rPr dirty="0" err="1"/>
              <a:t>mit</a:t>
            </a:r>
            <a:r>
              <a:rPr dirty="0"/>
              <a:t>, </a:t>
            </a:r>
            <a:r>
              <a:rPr dirty="0" err="1"/>
              <a:t>wann</a:t>
            </a:r>
            <a:r>
              <a:rPr dirty="0"/>
              <a:t> du die Interviews </a:t>
            </a:r>
            <a:r>
              <a:rPr dirty="0" err="1"/>
              <a:t>durchführen</a:t>
            </a:r>
            <a:r>
              <a:rPr dirty="0"/>
              <a:t> </a:t>
            </a:r>
            <a:r>
              <a:rPr dirty="0" err="1"/>
              <a:t>willst</a:t>
            </a:r>
            <a:r>
              <a:rPr dirty="0"/>
              <a:t>. </a:t>
            </a:r>
            <a:r>
              <a:rPr dirty="0" err="1"/>
              <a:t>Vereinbare</a:t>
            </a:r>
            <a:r>
              <a:rPr dirty="0"/>
              <a:t> so </a:t>
            </a:r>
            <a:r>
              <a:rPr dirty="0" err="1"/>
              <a:t>früh</a:t>
            </a:r>
            <a:r>
              <a:rPr dirty="0"/>
              <a:t> </a:t>
            </a:r>
            <a:r>
              <a:rPr dirty="0" err="1"/>
              <a:t>wie</a:t>
            </a:r>
            <a:r>
              <a:rPr dirty="0"/>
              <a:t> </a:t>
            </a:r>
            <a:r>
              <a:rPr dirty="0" err="1"/>
              <a:t>möglich</a:t>
            </a:r>
            <a:r>
              <a:rPr dirty="0"/>
              <a:t> </a:t>
            </a:r>
            <a:r>
              <a:rPr dirty="0" err="1"/>
              <a:t>Termine</a:t>
            </a:r>
            <a:r>
              <a:rPr dirty="0"/>
              <a:t> und </a:t>
            </a:r>
            <a:r>
              <a:rPr dirty="0" err="1"/>
              <a:t>teile</a:t>
            </a:r>
            <a:r>
              <a:rPr dirty="0"/>
              <a:t> den </a:t>
            </a:r>
            <a:r>
              <a:rPr dirty="0" err="1"/>
              <a:t>Befragten</a:t>
            </a:r>
            <a:r>
              <a:rPr dirty="0"/>
              <a:t> </a:t>
            </a:r>
            <a:r>
              <a:rPr dirty="0" err="1"/>
              <a:t>mit</a:t>
            </a:r>
            <a:r>
              <a:rPr dirty="0"/>
              <a:t>, </a:t>
            </a:r>
            <a:r>
              <a:rPr dirty="0" err="1"/>
              <a:t>wie</a:t>
            </a:r>
            <a:r>
              <a:rPr dirty="0"/>
              <a:t> </a:t>
            </a:r>
            <a:r>
              <a:rPr dirty="0" err="1"/>
              <a:t>viel</a:t>
            </a:r>
            <a:r>
              <a:rPr dirty="0"/>
              <a:t> Zeit </a:t>
            </a:r>
            <a:r>
              <a:rPr dirty="0" err="1"/>
              <a:t>sie</a:t>
            </a:r>
            <a:r>
              <a:rPr dirty="0"/>
              <a:t> in </a:t>
            </a:r>
            <a:r>
              <a:rPr dirty="0" err="1"/>
              <a:t>Anspruch</a:t>
            </a:r>
            <a:r>
              <a:rPr dirty="0"/>
              <a:t> </a:t>
            </a:r>
            <a:r>
              <a:rPr dirty="0" err="1"/>
              <a:t>nehmen</a:t>
            </a:r>
            <a:r>
              <a:rPr dirty="0"/>
              <a:t> </a:t>
            </a:r>
            <a:r>
              <a:rPr dirty="0" err="1"/>
              <a:t>werden</a:t>
            </a:r>
            <a:r>
              <a:rPr dirty="0"/>
              <a:t>. Es </a:t>
            </a:r>
            <a:r>
              <a:rPr dirty="0" err="1"/>
              <a:t>ist</a:t>
            </a:r>
            <a:r>
              <a:rPr dirty="0"/>
              <a:t> ideal, </a:t>
            </a:r>
            <a:r>
              <a:rPr lang="de-DE" dirty="0"/>
              <a:t>zumindest einige </a:t>
            </a:r>
            <a:r>
              <a:rPr dirty="0"/>
              <a:t>Interviews </a:t>
            </a:r>
            <a:r>
              <a:rPr dirty="0" err="1"/>
              <a:t>persönlich</a:t>
            </a:r>
            <a:r>
              <a:rPr dirty="0"/>
              <a:t> </a:t>
            </a:r>
            <a:r>
              <a:rPr lang="de-DE" dirty="0"/>
              <a:t>durchzuführen</a:t>
            </a:r>
            <a:r>
              <a:rPr dirty="0"/>
              <a:t>. </a:t>
            </a:r>
          </a:p>
        </p:txBody>
      </p:sp>
      <p:pic>
        <p:nvPicPr>
          <p:cNvPr id="980" name="Picture 6" descr="Picture 6"/>
          <p:cNvPicPr>
            <a:picLocks noChangeAspect="1"/>
          </p:cNvPicPr>
          <p:nvPr/>
        </p:nvPicPr>
        <p:blipFill>
          <a:blip r:embed="rId2"/>
          <a:stretch>
            <a:fillRect/>
          </a:stretch>
        </p:blipFill>
        <p:spPr>
          <a:xfrm>
            <a:off x="112772" y="902632"/>
            <a:ext cx="1155701" cy="1041401"/>
          </a:xfrm>
          <a:prstGeom prst="rect">
            <a:avLst/>
          </a:prstGeom>
          <a:ln w="12700">
            <a:miter lim="400000"/>
          </a:ln>
        </p:spPr>
      </p:pic>
      <p:grpSp>
        <p:nvGrpSpPr>
          <p:cNvPr id="983" name="Group 5"/>
          <p:cNvGrpSpPr/>
          <p:nvPr/>
        </p:nvGrpSpPr>
        <p:grpSpPr>
          <a:xfrm>
            <a:off x="8363639" y="2497579"/>
            <a:ext cx="2866380" cy="2996826"/>
            <a:chOff x="0" y="0"/>
            <a:chExt cx="2866378" cy="2996825"/>
          </a:xfrm>
        </p:grpSpPr>
        <p:pic>
          <p:nvPicPr>
            <p:cNvPr id="981" name="Picture 7" descr="Picture 7"/>
            <p:cNvPicPr>
              <a:picLocks noChangeAspect="1"/>
            </p:cNvPicPr>
            <p:nvPr/>
          </p:nvPicPr>
          <p:blipFill>
            <a:blip r:embed="rId3"/>
            <a:stretch>
              <a:fillRect/>
            </a:stretch>
          </p:blipFill>
          <p:spPr>
            <a:xfrm>
              <a:off x="0" y="0"/>
              <a:ext cx="2866379" cy="2996826"/>
            </a:xfrm>
            <a:prstGeom prst="rect">
              <a:avLst/>
            </a:prstGeom>
            <a:ln w="12700" cap="flat">
              <a:noFill/>
              <a:miter lim="400000"/>
            </a:ln>
            <a:effectLst/>
          </p:spPr>
        </p:pic>
        <p:pic>
          <p:nvPicPr>
            <p:cNvPr id="982" name="Picture 8" descr="Picture 8"/>
            <p:cNvPicPr>
              <a:picLocks noChangeAspect="1"/>
            </p:cNvPicPr>
            <p:nvPr/>
          </p:nvPicPr>
          <p:blipFill>
            <a:blip r:embed="rId4"/>
            <a:stretch>
              <a:fillRect/>
            </a:stretch>
          </p:blipFill>
          <p:spPr>
            <a:xfrm>
              <a:off x="452941" y="1267537"/>
              <a:ext cx="380832" cy="362422"/>
            </a:xfrm>
            <a:prstGeom prst="rect">
              <a:avLst/>
            </a:prstGeom>
            <a:ln w="12700" cap="flat">
              <a:noFill/>
              <a:miter lim="400000"/>
            </a:ln>
            <a:effectLst/>
          </p:spPr>
        </p:pic>
      </p:grpSp>
      <p:sp>
        <p:nvSpPr>
          <p:cNvPr id="984" name="Text Placeholder 4"/>
          <p:cNvSpPr txBox="1"/>
          <p:nvPr/>
        </p:nvSpPr>
        <p:spPr>
          <a:xfrm>
            <a:off x="1536254" y="865910"/>
            <a:ext cx="6755850"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WIE MAN LEUTE FÜR EIN INTERVIEW FINDET </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 name="Text Placeholder 5"/>
          <p:cNvSpPr txBox="1"/>
          <p:nvPr/>
        </p:nvSpPr>
        <p:spPr>
          <a:xfrm>
            <a:off x="263343" y="2542145"/>
            <a:ext cx="11665314" cy="3225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a:solidFill>
                  <a:srgbClr val="C54A9A"/>
                </a:solidFill>
              </a:defRPr>
            </a:pPr>
            <a:r>
              <a:rPr dirty="0" err="1"/>
              <a:t>Fragen</a:t>
            </a:r>
            <a:r>
              <a:rPr dirty="0"/>
              <a:t> </a:t>
            </a:r>
            <a:r>
              <a:rPr dirty="0" err="1"/>
              <a:t>sind</a:t>
            </a:r>
            <a:r>
              <a:rPr dirty="0"/>
              <a:t> </a:t>
            </a:r>
            <a:r>
              <a:rPr dirty="0" err="1"/>
              <a:t>wichtig</a:t>
            </a:r>
            <a:r>
              <a:rPr dirty="0"/>
              <a:t>:</a:t>
            </a:r>
            <a:r>
              <a:rPr dirty="0">
                <a:solidFill>
                  <a:srgbClr val="142D55"/>
                </a:solidFill>
              </a:rPr>
              <a:t> Der </a:t>
            </a:r>
            <a:r>
              <a:rPr dirty="0" err="1">
                <a:solidFill>
                  <a:srgbClr val="142D55"/>
                </a:solidFill>
              </a:rPr>
              <a:t>wichtigste</a:t>
            </a:r>
            <a:r>
              <a:rPr dirty="0">
                <a:solidFill>
                  <a:srgbClr val="142D55"/>
                </a:solidFill>
              </a:rPr>
              <a:t> Teil der </a:t>
            </a:r>
            <a:r>
              <a:rPr dirty="0" err="1">
                <a:solidFill>
                  <a:srgbClr val="142D55"/>
                </a:solidFill>
              </a:rPr>
              <a:t>Marktvalidierung</a:t>
            </a:r>
            <a:r>
              <a:rPr dirty="0">
                <a:solidFill>
                  <a:srgbClr val="142D55"/>
                </a:solidFill>
              </a:rPr>
              <a:t> </a:t>
            </a:r>
            <a:r>
              <a:rPr dirty="0" err="1">
                <a:solidFill>
                  <a:srgbClr val="142D55"/>
                </a:solidFill>
              </a:rPr>
              <a:t>sind</a:t>
            </a:r>
            <a:r>
              <a:rPr dirty="0">
                <a:solidFill>
                  <a:srgbClr val="142D55"/>
                </a:solidFill>
              </a:rPr>
              <a:t> die </a:t>
            </a:r>
            <a:r>
              <a:rPr dirty="0" err="1">
                <a:solidFill>
                  <a:srgbClr val="142D55"/>
                </a:solidFill>
              </a:rPr>
              <a:t>Fragen</a:t>
            </a:r>
            <a:r>
              <a:rPr dirty="0">
                <a:solidFill>
                  <a:srgbClr val="142D55"/>
                </a:solidFill>
              </a:rPr>
              <a:t>, die du </a:t>
            </a:r>
            <a:r>
              <a:rPr dirty="0" err="1">
                <a:solidFill>
                  <a:srgbClr val="142D55"/>
                </a:solidFill>
              </a:rPr>
              <a:t>stellst</a:t>
            </a:r>
            <a:r>
              <a:rPr dirty="0">
                <a:solidFill>
                  <a:srgbClr val="142D55"/>
                </a:solidFill>
              </a:rPr>
              <a:t> und </a:t>
            </a:r>
            <a:r>
              <a:rPr lang="de-DE" dirty="0">
                <a:solidFill>
                  <a:srgbClr val="142D55"/>
                </a:solidFill>
              </a:rPr>
              <a:t>die Art, </a:t>
            </a:r>
            <a:r>
              <a:rPr dirty="0" err="1">
                <a:solidFill>
                  <a:srgbClr val="142D55"/>
                </a:solidFill>
              </a:rPr>
              <a:t>wie</a:t>
            </a:r>
            <a:r>
              <a:rPr dirty="0">
                <a:solidFill>
                  <a:srgbClr val="142D55"/>
                </a:solidFill>
              </a:rPr>
              <a:t> du </a:t>
            </a:r>
            <a:r>
              <a:rPr dirty="0" err="1">
                <a:solidFill>
                  <a:srgbClr val="142D55"/>
                </a:solidFill>
              </a:rPr>
              <a:t>sie</a:t>
            </a:r>
            <a:r>
              <a:rPr dirty="0">
                <a:solidFill>
                  <a:srgbClr val="142D55"/>
                </a:solidFill>
              </a:rPr>
              <a:t> </a:t>
            </a:r>
            <a:r>
              <a:rPr dirty="0" err="1">
                <a:solidFill>
                  <a:srgbClr val="142D55"/>
                </a:solidFill>
              </a:rPr>
              <a:t>stellst</a:t>
            </a:r>
            <a:r>
              <a:rPr dirty="0">
                <a:solidFill>
                  <a:srgbClr val="142D55"/>
                </a:solidFill>
              </a:rPr>
              <a:t>. Anders </a:t>
            </a:r>
            <a:r>
              <a:rPr dirty="0" err="1">
                <a:solidFill>
                  <a:srgbClr val="142D55"/>
                </a:solidFill>
              </a:rPr>
              <a:t>als</a:t>
            </a:r>
            <a:r>
              <a:rPr dirty="0">
                <a:solidFill>
                  <a:srgbClr val="142D55"/>
                </a:solidFill>
              </a:rPr>
              <a:t> </a:t>
            </a:r>
            <a:r>
              <a:rPr dirty="0" err="1">
                <a:solidFill>
                  <a:srgbClr val="142D55"/>
                </a:solidFill>
              </a:rPr>
              <a:t>bei</a:t>
            </a:r>
            <a:r>
              <a:rPr dirty="0">
                <a:solidFill>
                  <a:srgbClr val="142D55"/>
                </a:solidFill>
              </a:rPr>
              <a:t> </a:t>
            </a:r>
            <a:r>
              <a:rPr dirty="0" err="1">
                <a:solidFill>
                  <a:srgbClr val="142D55"/>
                </a:solidFill>
              </a:rPr>
              <a:t>einer</a:t>
            </a:r>
            <a:r>
              <a:rPr dirty="0">
                <a:solidFill>
                  <a:srgbClr val="142D55"/>
                </a:solidFill>
              </a:rPr>
              <a:t> </a:t>
            </a:r>
            <a:r>
              <a:rPr dirty="0" err="1">
                <a:solidFill>
                  <a:srgbClr val="142D55"/>
                </a:solidFill>
              </a:rPr>
              <a:t>wissenschaftlichen</a:t>
            </a:r>
            <a:r>
              <a:rPr dirty="0">
                <a:solidFill>
                  <a:srgbClr val="142D55"/>
                </a:solidFill>
              </a:rPr>
              <a:t> </a:t>
            </a:r>
            <a:r>
              <a:rPr dirty="0" err="1">
                <a:solidFill>
                  <a:srgbClr val="142D55"/>
                </a:solidFill>
              </a:rPr>
              <a:t>Umfrage</a:t>
            </a:r>
            <a:r>
              <a:rPr dirty="0">
                <a:solidFill>
                  <a:srgbClr val="142D55"/>
                </a:solidFill>
              </a:rPr>
              <a:t> </a:t>
            </a:r>
            <a:r>
              <a:rPr dirty="0" err="1">
                <a:solidFill>
                  <a:srgbClr val="142D55"/>
                </a:solidFill>
              </a:rPr>
              <a:t>versucht</a:t>
            </a:r>
            <a:r>
              <a:rPr dirty="0">
                <a:solidFill>
                  <a:srgbClr val="142D55"/>
                </a:solidFill>
              </a:rPr>
              <a:t> man, die </a:t>
            </a:r>
            <a:r>
              <a:rPr dirty="0" err="1">
                <a:solidFill>
                  <a:srgbClr val="142D55"/>
                </a:solidFill>
              </a:rPr>
              <a:t>Emotionen</a:t>
            </a:r>
            <a:r>
              <a:rPr dirty="0">
                <a:solidFill>
                  <a:srgbClr val="142D55"/>
                </a:solidFill>
              </a:rPr>
              <a:t> des </a:t>
            </a:r>
            <a:r>
              <a:rPr dirty="0" err="1">
                <a:solidFill>
                  <a:srgbClr val="142D55"/>
                </a:solidFill>
              </a:rPr>
              <a:t>Zielmarktes</a:t>
            </a:r>
            <a:r>
              <a:rPr dirty="0">
                <a:solidFill>
                  <a:srgbClr val="142D55"/>
                </a:solidFill>
              </a:rPr>
              <a:t> </a:t>
            </a:r>
            <a:r>
              <a:rPr dirty="0" err="1">
                <a:solidFill>
                  <a:srgbClr val="142D55"/>
                </a:solidFill>
              </a:rPr>
              <a:t>zu</a:t>
            </a:r>
            <a:r>
              <a:rPr dirty="0">
                <a:solidFill>
                  <a:srgbClr val="142D55"/>
                </a:solidFill>
              </a:rPr>
              <a:t> verstehen. Du </a:t>
            </a:r>
            <a:r>
              <a:rPr dirty="0" err="1">
                <a:solidFill>
                  <a:srgbClr val="142D55"/>
                </a:solidFill>
              </a:rPr>
              <a:t>wirst</a:t>
            </a:r>
            <a:r>
              <a:rPr dirty="0">
                <a:solidFill>
                  <a:srgbClr val="142D55"/>
                </a:solidFill>
              </a:rPr>
              <a:t> </a:t>
            </a:r>
            <a:r>
              <a:rPr dirty="0" err="1">
                <a:solidFill>
                  <a:srgbClr val="142D55"/>
                </a:solidFill>
              </a:rPr>
              <a:t>offene</a:t>
            </a:r>
            <a:r>
              <a:rPr dirty="0">
                <a:solidFill>
                  <a:srgbClr val="142D55"/>
                </a:solidFill>
              </a:rPr>
              <a:t> </a:t>
            </a:r>
            <a:r>
              <a:rPr dirty="0" err="1">
                <a:solidFill>
                  <a:srgbClr val="142D55"/>
                </a:solidFill>
              </a:rPr>
              <a:t>Fragen</a:t>
            </a:r>
            <a:r>
              <a:rPr dirty="0">
                <a:solidFill>
                  <a:srgbClr val="142D55"/>
                </a:solidFill>
              </a:rPr>
              <a:t> </a:t>
            </a:r>
            <a:r>
              <a:rPr dirty="0" err="1">
                <a:solidFill>
                  <a:srgbClr val="142D55"/>
                </a:solidFill>
              </a:rPr>
              <a:t>stellen</a:t>
            </a:r>
            <a:r>
              <a:rPr dirty="0">
                <a:solidFill>
                  <a:srgbClr val="142D55"/>
                </a:solidFill>
              </a:rPr>
              <a:t> </a:t>
            </a:r>
            <a:r>
              <a:rPr dirty="0" err="1">
                <a:solidFill>
                  <a:srgbClr val="142D55"/>
                </a:solidFill>
              </a:rPr>
              <a:t>wollen</a:t>
            </a:r>
            <a:r>
              <a:rPr dirty="0">
                <a:solidFill>
                  <a:srgbClr val="142D55"/>
                </a:solidFill>
              </a:rPr>
              <a:t>, die </a:t>
            </a:r>
            <a:r>
              <a:rPr dirty="0" err="1">
                <a:solidFill>
                  <a:srgbClr val="142D55"/>
                </a:solidFill>
              </a:rPr>
              <a:t>sie</a:t>
            </a:r>
            <a:r>
              <a:rPr dirty="0">
                <a:solidFill>
                  <a:srgbClr val="142D55"/>
                </a:solidFill>
              </a:rPr>
              <a:t> </a:t>
            </a:r>
            <a:r>
              <a:rPr dirty="0" err="1">
                <a:solidFill>
                  <a:srgbClr val="142D55"/>
                </a:solidFill>
              </a:rPr>
              <a:t>dazu</a:t>
            </a:r>
            <a:r>
              <a:rPr dirty="0">
                <a:solidFill>
                  <a:srgbClr val="142D55"/>
                </a:solidFill>
              </a:rPr>
              <a:t> </a:t>
            </a:r>
            <a:r>
              <a:rPr dirty="0" err="1">
                <a:solidFill>
                  <a:srgbClr val="142D55"/>
                </a:solidFill>
              </a:rPr>
              <a:t>bringen</a:t>
            </a:r>
            <a:r>
              <a:rPr dirty="0">
                <a:solidFill>
                  <a:srgbClr val="142D55"/>
                </a:solidFill>
              </a:rPr>
              <a:t>, </a:t>
            </a:r>
            <a:r>
              <a:rPr dirty="0" err="1">
                <a:solidFill>
                  <a:srgbClr val="142D55"/>
                </a:solidFill>
              </a:rPr>
              <a:t>darüber</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sprechen</a:t>
            </a:r>
            <a:r>
              <a:rPr dirty="0">
                <a:solidFill>
                  <a:srgbClr val="142D55"/>
                </a:solidFill>
              </a:rPr>
              <a:t>, </a:t>
            </a:r>
            <a:r>
              <a:rPr dirty="0" err="1">
                <a:solidFill>
                  <a:srgbClr val="142D55"/>
                </a:solidFill>
              </a:rPr>
              <a:t>wie</a:t>
            </a:r>
            <a:r>
              <a:rPr dirty="0">
                <a:solidFill>
                  <a:srgbClr val="142D55"/>
                </a:solidFill>
              </a:rPr>
              <a:t> und </a:t>
            </a:r>
            <a:r>
              <a:rPr dirty="0" err="1">
                <a:solidFill>
                  <a:srgbClr val="142D55"/>
                </a:solidFill>
              </a:rPr>
              <a:t>warum</a:t>
            </a:r>
            <a:r>
              <a:rPr dirty="0">
                <a:solidFill>
                  <a:srgbClr val="142D55"/>
                </a:solidFill>
              </a:rPr>
              <a:t> </a:t>
            </a:r>
            <a:r>
              <a:rPr dirty="0" err="1">
                <a:solidFill>
                  <a:srgbClr val="142D55"/>
                </a:solidFill>
              </a:rPr>
              <a:t>sie</a:t>
            </a:r>
            <a:r>
              <a:rPr dirty="0">
                <a:solidFill>
                  <a:srgbClr val="142D55"/>
                </a:solidFill>
              </a:rPr>
              <a:t> Dinge tun und was </a:t>
            </a:r>
            <a:r>
              <a:rPr dirty="0" err="1">
                <a:solidFill>
                  <a:srgbClr val="142D55"/>
                </a:solidFill>
              </a:rPr>
              <a:t>sie</a:t>
            </a:r>
            <a:r>
              <a:rPr dirty="0">
                <a:solidFill>
                  <a:srgbClr val="142D55"/>
                </a:solidFill>
              </a:rPr>
              <a:t> </a:t>
            </a:r>
            <a:r>
              <a:rPr dirty="0" err="1">
                <a:solidFill>
                  <a:srgbClr val="142D55"/>
                </a:solidFill>
              </a:rPr>
              <a:t>dazu</a:t>
            </a:r>
            <a:r>
              <a:rPr dirty="0">
                <a:solidFill>
                  <a:srgbClr val="142D55"/>
                </a:solidFill>
              </a:rPr>
              <a:t> </a:t>
            </a:r>
            <a:r>
              <a:rPr dirty="0" err="1">
                <a:solidFill>
                  <a:srgbClr val="142D55"/>
                </a:solidFill>
              </a:rPr>
              <a:t>bringen</a:t>
            </a:r>
            <a:r>
              <a:rPr dirty="0">
                <a:solidFill>
                  <a:srgbClr val="142D55"/>
                </a:solidFill>
              </a:rPr>
              <a:t> </a:t>
            </a:r>
            <a:r>
              <a:rPr dirty="0" err="1">
                <a:solidFill>
                  <a:srgbClr val="142D55"/>
                </a:solidFill>
              </a:rPr>
              <a:t>wird</a:t>
            </a:r>
            <a:r>
              <a:rPr dirty="0">
                <a:solidFill>
                  <a:srgbClr val="142D55"/>
                </a:solidFill>
              </a:rPr>
              <a:t>, </a:t>
            </a:r>
            <a:r>
              <a:rPr dirty="0" err="1">
                <a:solidFill>
                  <a:srgbClr val="142D55"/>
                </a:solidFill>
              </a:rPr>
              <a:t>dein</a:t>
            </a:r>
            <a:r>
              <a:rPr dirty="0">
                <a:solidFill>
                  <a:srgbClr val="142D55"/>
                </a:solidFill>
              </a:rPr>
              <a:t> </a:t>
            </a:r>
            <a:r>
              <a:rPr dirty="0" err="1">
                <a:solidFill>
                  <a:srgbClr val="142D55"/>
                </a:solidFill>
              </a:rPr>
              <a:t>Produkt</a:t>
            </a:r>
            <a:r>
              <a:rPr dirty="0">
                <a:solidFill>
                  <a:srgbClr val="142D55"/>
                </a:solidFill>
              </a:rPr>
              <a:t> </a:t>
            </a:r>
            <a:r>
              <a:rPr dirty="0" err="1">
                <a:solidFill>
                  <a:srgbClr val="142D55"/>
                </a:solidFill>
              </a:rPr>
              <a:t>zu</a:t>
            </a:r>
            <a:r>
              <a:rPr dirty="0">
                <a:solidFill>
                  <a:srgbClr val="142D55"/>
                </a:solidFill>
              </a:rPr>
              <a:t> </a:t>
            </a:r>
            <a:r>
              <a:rPr dirty="0" err="1">
                <a:solidFill>
                  <a:srgbClr val="142D55"/>
                </a:solidFill>
              </a:rPr>
              <a:t>kaufen</a:t>
            </a:r>
            <a:r>
              <a:rPr dirty="0">
                <a:solidFill>
                  <a:srgbClr val="142D55"/>
                </a:solidFill>
              </a:rPr>
              <a:t>.</a:t>
            </a:r>
          </a:p>
          <a:p>
            <a:pPr>
              <a:lnSpc>
                <a:spcPct val="90000"/>
              </a:lnSpc>
              <a:spcBef>
                <a:spcPts val="1000"/>
              </a:spcBef>
              <a:defRPr sz="2400">
                <a:solidFill>
                  <a:srgbClr val="142D55"/>
                </a:solidFill>
              </a:defRPr>
            </a:pPr>
            <a:r>
              <a:rPr dirty="0"/>
              <a:t>Egal, </a:t>
            </a:r>
            <a:r>
              <a:rPr dirty="0" err="1"/>
              <a:t>ob</a:t>
            </a:r>
            <a:r>
              <a:rPr dirty="0"/>
              <a:t> du </a:t>
            </a:r>
            <a:r>
              <a:rPr dirty="0" err="1"/>
              <a:t>versuchst</a:t>
            </a:r>
            <a:r>
              <a:rPr dirty="0"/>
              <a:t>, </a:t>
            </a:r>
            <a:r>
              <a:rPr dirty="0" err="1"/>
              <a:t>deinen</a:t>
            </a:r>
            <a:r>
              <a:rPr dirty="0"/>
              <a:t> </a:t>
            </a:r>
            <a:r>
              <a:rPr dirty="0" err="1"/>
              <a:t>Zielmarkt</a:t>
            </a:r>
            <a:r>
              <a:rPr dirty="0"/>
              <a:t> </a:t>
            </a:r>
            <a:r>
              <a:rPr dirty="0" err="1"/>
              <a:t>oder</a:t>
            </a:r>
            <a:r>
              <a:rPr dirty="0"/>
              <a:t> </a:t>
            </a:r>
            <a:r>
              <a:rPr dirty="0" err="1"/>
              <a:t>deine</a:t>
            </a:r>
            <a:r>
              <a:rPr dirty="0"/>
              <a:t> </a:t>
            </a:r>
            <a:r>
              <a:rPr dirty="0" err="1"/>
              <a:t>Positionierung</a:t>
            </a:r>
            <a:r>
              <a:rPr dirty="0"/>
              <a:t> </a:t>
            </a:r>
            <a:r>
              <a:rPr dirty="0" err="1"/>
              <a:t>zu</a:t>
            </a:r>
            <a:r>
              <a:rPr dirty="0"/>
              <a:t> </a:t>
            </a:r>
            <a:r>
              <a:rPr dirty="0" err="1"/>
              <a:t>validieren</a:t>
            </a:r>
            <a:r>
              <a:rPr dirty="0"/>
              <a:t>, </a:t>
            </a:r>
            <a:r>
              <a:rPr dirty="0" err="1"/>
              <a:t>eine</a:t>
            </a:r>
            <a:r>
              <a:rPr dirty="0"/>
              <a:t> </a:t>
            </a:r>
            <a:r>
              <a:rPr dirty="0" err="1"/>
              <a:t>grundlegende</a:t>
            </a:r>
            <a:r>
              <a:rPr dirty="0"/>
              <a:t> </a:t>
            </a:r>
            <a:r>
              <a:rPr dirty="0" err="1"/>
              <a:t>Frage</a:t>
            </a:r>
            <a:r>
              <a:rPr dirty="0"/>
              <a:t>, die du </a:t>
            </a:r>
            <a:r>
              <a:rPr dirty="0" err="1"/>
              <a:t>immer</a:t>
            </a:r>
            <a:r>
              <a:rPr dirty="0"/>
              <a:t> </a:t>
            </a:r>
            <a:r>
              <a:rPr dirty="0" err="1"/>
              <a:t>stellen</a:t>
            </a:r>
            <a:r>
              <a:rPr dirty="0"/>
              <a:t> </a:t>
            </a:r>
            <a:r>
              <a:rPr dirty="0" err="1"/>
              <a:t>solltest</a:t>
            </a:r>
            <a:r>
              <a:rPr dirty="0"/>
              <a:t>, </a:t>
            </a:r>
            <a:r>
              <a:rPr dirty="0" err="1"/>
              <a:t>ist</a:t>
            </a:r>
            <a:r>
              <a:rPr dirty="0"/>
              <a:t>: </a:t>
            </a:r>
            <a:r>
              <a:rPr dirty="0">
                <a:solidFill>
                  <a:srgbClr val="C54A9A"/>
                </a:solidFill>
              </a:rPr>
              <a:t>„Was </a:t>
            </a:r>
            <a:r>
              <a:rPr dirty="0" err="1">
                <a:solidFill>
                  <a:srgbClr val="C54A9A"/>
                </a:solidFill>
              </a:rPr>
              <a:t>hält</a:t>
            </a:r>
            <a:r>
              <a:rPr dirty="0">
                <a:solidFill>
                  <a:srgbClr val="C54A9A"/>
                </a:solidFill>
              </a:rPr>
              <a:t> dich </a:t>
            </a:r>
            <a:r>
              <a:rPr dirty="0" err="1">
                <a:solidFill>
                  <a:srgbClr val="C54A9A"/>
                </a:solidFill>
              </a:rPr>
              <a:t>nachts</a:t>
            </a:r>
            <a:r>
              <a:rPr dirty="0">
                <a:solidFill>
                  <a:srgbClr val="C54A9A"/>
                </a:solidFill>
              </a:rPr>
              <a:t> </a:t>
            </a:r>
            <a:r>
              <a:rPr dirty="0" err="1">
                <a:solidFill>
                  <a:srgbClr val="C54A9A"/>
                </a:solidFill>
              </a:rPr>
              <a:t>wach</a:t>
            </a:r>
            <a:r>
              <a:rPr dirty="0">
                <a:solidFill>
                  <a:srgbClr val="C54A9A"/>
                </a:solidFill>
              </a:rPr>
              <a:t>?“</a:t>
            </a:r>
            <a:r>
              <a:rPr dirty="0"/>
              <a:t> </a:t>
            </a:r>
            <a:br>
              <a:rPr dirty="0"/>
            </a:br>
            <a:r>
              <a:rPr dirty="0"/>
              <a:t>Die </a:t>
            </a:r>
            <a:r>
              <a:rPr dirty="0" err="1"/>
              <a:t>Antwort</a:t>
            </a:r>
            <a:r>
              <a:rPr dirty="0"/>
              <a:t> hat </a:t>
            </a:r>
            <a:r>
              <a:rPr dirty="0" err="1"/>
              <a:t>vielleicht</a:t>
            </a:r>
            <a:r>
              <a:rPr dirty="0"/>
              <a:t> </a:t>
            </a:r>
            <a:r>
              <a:rPr dirty="0" err="1"/>
              <a:t>nichts</a:t>
            </a:r>
            <a:r>
              <a:rPr dirty="0"/>
              <a:t> </a:t>
            </a:r>
            <a:r>
              <a:rPr dirty="0" err="1"/>
              <a:t>mit</a:t>
            </a:r>
            <a:r>
              <a:rPr dirty="0"/>
              <a:t> </a:t>
            </a:r>
            <a:r>
              <a:rPr lang="de-DE" dirty="0"/>
              <a:t>dein</a:t>
            </a:r>
            <a:r>
              <a:rPr dirty="0" err="1"/>
              <a:t>em</a:t>
            </a:r>
            <a:r>
              <a:rPr dirty="0"/>
              <a:t> </a:t>
            </a:r>
            <a:r>
              <a:rPr dirty="0" err="1"/>
              <a:t>Produkt</a:t>
            </a:r>
            <a:r>
              <a:rPr dirty="0"/>
              <a:t> </a:t>
            </a:r>
            <a:r>
              <a:rPr dirty="0" err="1"/>
              <a:t>zu</a:t>
            </a:r>
            <a:r>
              <a:rPr dirty="0"/>
              <a:t> tun, </a:t>
            </a:r>
            <a:r>
              <a:rPr dirty="0" err="1"/>
              <a:t>aber</a:t>
            </a:r>
            <a:r>
              <a:rPr dirty="0"/>
              <a:t> </a:t>
            </a:r>
            <a:r>
              <a:rPr dirty="0" err="1"/>
              <a:t>sie</a:t>
            </a:r>
            <a:r>
              <a:rPr dirty="0"/>
              <a:t> </a:t>
            </a:r>
            <a:r>
              <a:rPr dirty="0" err="1"/>
              <a:t>verrät</a:t>
            </a:r>
            <a:r>
              <a:rPr dirty="0"/>
              <a:t> </a:t>
            </a:r>
            <a:r>
              <a:rPr dirty="0" err="1"/>
              <a:t>dir</a:t>
            </a:r>
            <a:r>
              <a:rPr dirty="0"/>
              <a:t>, wo die </a:t>
            </a:r>
            <a:r>
              <a:rPr dirty="0" err="1"/>
              <a:t>Prioritäten</a:t>
            </a:r>
            <a:r>
              <a:rPr dirty="0"/>
              <a:t> </a:t>
            </a:r>
            <a:r>
              <a:rPr dirty="0" err="1"/>
              <a:t>liegen</a:t>
            </a:r>
            <a:r>
              <a:rPr dirty="0"/>
              <a:t>, </a:t>
            </a:r>
            <a:r>
              <a:rPr dirty="0" err="1"/>
              <a:t>wenn</a:t>
            </a:r>
            <a:r>
              <a:rPr dirty="0"/>
              <a:t> es um </a:t>
            </a:r>
            <a:r>
              <a:rPr dirty="0" err="1"/>
              <a:t>ein</a:t>
            </a:r>
            <a:r>
              <a:rPr dirty="0"/>
              <a:t> </a:t>
            </a:r>
            <a:r>
              <a:rPr dirty="0" err="1"/>
              <a:t>Produkt</a:t>
            </a:r>
            <a:r>
              <a:rPr dirty="0"/>
              <a:t> </a:t>
            </a:r>
            <a:r>
              <a:rPr dirty="0" err="1"/>
              <a:t>oder</a:t>
            </a:r>
            <a:r>
              <a:rPr dirty="0"/>
              <a:t> </a:t>
            </a:r>
            <a:r>
              <a:rPr dirty="0" err="1"/>
              <a:t>eine</a:t>
            </a:r>
            <a:r>
              <a:rPr dirty="0"/>
              <a:t> </a:t>
            </a:r>
            <a:r>
              <a:rPr dirty="0" err="1"/>
              <a:t>Dienstleistung</a:t>
            </a:r>
            <a:r>
              <a:rPr dirty="0"/>
              <a:t> </a:t>
            </a:r>
            <a:r>
              <a:rPr dirty="0" err="1"/>
              <a:t>geht</a:t>
            </a:r>
            <a:r>
              <a:rPr dirty="0"/>
              <a:t>.</a:t>
            </a:r>
          </a:p>
        </p:txBody>
      </p:sp>
      <p:pic>
        <p:nvPicPr>
          <p:cNvPr id="987" name="Picture 6" descr="Picture 6"/>
          <p:cNvPicPr>
            <a:picLocks noChangeAspect="1"/>
          </p:cNvPicPr>
          <p:nvPr/>
        </p:nvPicPr>
        <p:blipFill>
          <a:blip r:embed="rId2"/>
          <a:stretch>
            <a:fillRect/>
          </a:stretch>
        </p:blipFill>
        <p:spPr>
          <a:xfrm>
            <a:off x="112772" y="902632"/>
            <a:ext cx="1155701" cy="1041401"/>
          </a:xfrm>
          <a:prstGeom prst="rect">
            <a:avLst/>
          </a:prstGeom>
          <a:ln w="12700">
            <a:miter lim="400000"/>
          </a:ln>
        </p:spPr>
      </p:pic>
      <p:sp>
        <p:nvSpPr>
          <p:cNvPr id="988"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ERSTELLEN DES FRAGENSATZES </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 name="Text Placeholder 5"/>
          <p:cNvSpPr txBox="1"/>
          <p:nvPr/>
        </p:nvSpPr>
        <p:spPr>
          <a:xfrm>
            <a:off x="584200" y="2969242"/>
            <a:ext cx="9999698" cy="2086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a:solidFill>
                  <a:srgbClr val="142D55"/>
                </a:solidFill>
              </a:defRPr>
            </a:pPr>
            <a:r>
              <a:rPr dirty="0"/>
              <a:t>Du </a:t>
            </a:r>
            <a:r>
              <a:rPr lang="de-DE" dirty="0"/>
              <a:t>willst</a:t>
            </a:r>
            <a:r>
              <a:rPr dirty="0"/>
              <a:t> </a:t>
            </a:r>
            <a:r>
              <a:rPr dirty="0" err="1"/>
              <a:t>viele</a:t>
            </a:r>
            <a:r>
              <a:rPr dirty="0"/>
              <a:t> </a:t>
            </a:r>
            <a:r>
              <a:rPr dirty="0" err="1"/>
              <a:t>Fragen</a:t>
            </a:r>
            <a:r>
              <a:rPr dirty="0"/>
              <a:t> </a:t>
            </a:r>
            <a:r>
              <a:rPr lang="de-DE" dirty="0"/>
              <a:t>stellen</a:t>
            </a:r>
            <a:r>
              <a:rPr dirty="0"/>
              <a:t>, die </a:t>
            </a:r>
            <a:r>
              <a:rPr lang="de-DE" dirty="0"/>
              <a:t>dir Erkenntnisse zu deinem Produkt liefern. Das können</a:t>
            </a:r>
            <a:r>
              <a:rPr dirty="0"/>
              <a:t> </a:t>
            </a:r>
            <a:r>
              <a:rPr dirty="0" err="1"/>
              <a:t>Fragen</a:t>
            </a:r>
            <a:r>
              <a:rPr dirty="0"/>
              <a:t> </a:t>
            </a:r>
            <a:r>
              <a:rPr dirty="0" err="1"/>
              <a:t>über</a:t>
            </a:r>
            <a:r>
              <a:rPr dirty="0"/>
              <a:t> </a:t>
            </a:r>
            <a:r>
              <a:rPr lang="de-DE" dirty="0"/>
              <a:t>die</a:t>
            </a:r>
            <a:r>
              <a:rPr dirty="0"/>
              <a:t> </a:t>
            </a:r>
            <a:r>
              <a:rPr dirty="0" err="1"/>
              <a:t>Lebensbedingungen</a:t>
            </a:r>
            <a:r>
              <a:rPr dirty="0"/>
              <a:t> </a:t>
            </a:r>
            <a:r>
              <a:rPr lang="de-DE" dirty="0"/>
              <a:t>der Interviewten sein </a:t>
            </a:r>
            <a:r>
              <a:rPr dirty="0"/>
              <a:t>(die </a:t>
            </a:r>
            <a:r>
              <a:rPr dirty="0" err="1"/>
              <a:t>dir</a:t>
            </a:r>
            <a:r>
              <a:rPr dirty="0"/>
              <a:t> </a:t>
            </a:r>
            <a:r>
              <a:rPr lang="de-DE" dirty="0"/>
              <a:t>Aufschluss darüber geben</a:t>
            </a:r>
            <a:r>
              <a:rPr dirty="0"/>
              <a:t>, </a:t>
            </a:r>
            <a:r>
              <a:rPr dirty="0" err="1"/>
              <a:t>wie</a:t>
            </a:r>
            <a:r>
              <a:rPr dirty="0"/>
              <a:t> </a:t>
            </a:r>
            <a:r>
              <a:rPr dirty="0" err="1"/>
              <a:t>einfach</a:t>
            </a:r>
            <a:r>
              <a:rPr dirty="0"/>
              <a:t> es sein </a:t>
            </a:r>
            <a:r>
              <a:rPr dirty="0" err="1"/>
              <a:t>wird</a:t>
            </a:r>
            <a:r>
              <a:rPr dirty="0"/>
              <a:t>, </a:t>
            </a:r>
            <a:r>
              <a:rPr dirty="0" err="1"/>
              <a:t>dein</a:t>
            </a:r>
            <a:r>
              <a:rPr dirty="0"/>
              <a:t> </a:t>
            </a:r>
            <a:r>
              <a:rPr dirty="0" err="1"/>
              <a:t>Produkt</a:t>
            </a:r>
            <a:r>
              <a:rPr dirty="0"/>
              <a:t> in </a:t>
            </a:r>
            <a:r>
              <a:rPr lang="de-DE" dirty="0"/>
              <a:t>ihren Alltag zu integrieren</a:t>
            </a:r>
            <a:r>
              <a:rPr dirty="0"/>
              <a:t>), </a:t>
            </a:r>
            <a:r>
              <a:rPr dirty="0" err="1"/>
              <a:t>kulturelle</a:t>
            </a:r>
            <a:r>
              <a:rPr dirty="0"/>
              <a:t> </a:t>
            </a:r>
            <a:r>
              <a:rPr dirty="0" err="1"/>
              <a:t>Fragen</a:t>
            </a:r>
            <a:r>
              <a:rPr dirty="0"/>
              <a:t> (die </a:t>
            </a:r>
            <a:r>
              <a:rPr dirty="0" err="1"/>
              <a:t>dir</a:t>
            </a:r>
            <a:r>
              <a:rPr dirty="0"/>
              <a:t> </a:t>
            </a:r>
            <a:r>
              <a:rPr lang="de-DE" dirty="0"/>
              <a:t>beantworten, ob sie dein Produkt annehmen werden</a:t>
            </a:r>
            <a:r>
              <a:rPr dirty="0"/>
              <a:t>) und </a:t>
            </a:r>
            <a:r>
              <a:rPr lang="de-DE" dirty="0"/>
              <a:t>Fragen zum Einkommen</a:t>
            </a:r>
            <a:r>
              <a:rPr dirty="0"/>
              <a:t> (die </a:t>
            </a:r>
            <a:r>
              <a:rPr dirty="0" err="1"/>
              <a:t>dir</a:t>
            </a:r>
            <a:r>
              <a:rPr dirty="0"/>
              <a:t> </a:t>
            </a:r>
            <a:r>
              <a:rPr dirty="0" err="1"/>
              <a:t>sagen</a:t>
            </a:r>
            <a:r>
              <a:rPr dirty="0"/>
              <a:t> </a:t>
            </a:r>
            <a:r>
              <a:rPr dirty="0" err="1"/>
              <a:t>werden</a:t>
            </a:r>
            <a:r>
              <a:rPr dirty="0"/>
              <a:t>, </a:t>
            </a:r>
            <a:r>
              <a:rPr dirty="0" err="1"/>
              <a:t>ob</a:t>
            </a:r>
            <a:r>
              <a:rPr dirty="0"/>
              <a:t> </a:t>
            </a:r>
            <a:r>
              <a:rPr lang="de-DE" dirty="0"/>
              <a:t>sich die Leute dein Produkt leisten können).</a:t>
            </a:r>
            <a:endParaRPr dirty="0"/>
          </a:p>
        </p:txBody>
      </p:sp>
      <p:pic>
        <p:nvPicPr>
          <p:cNvPr id="991" name="Picture 6" descr="Picture 6"/>
          <p:cNvPicPr>
            <a:picLocks noChangeAspect="1"/>
          </p:cNvPicPr>
          <p:nvPr/>
        </p:nvPicPr>
        <p:blipFill>
          <a:blip r:embed="rId2"/>
          <a:stretch>
            <a:fillRect/>
          </a:stretch>
        </p:blipFill>
        <p:spPr>
          <a:xfrm>
            <a:off x="112772" y="902632"/>
            <a:ext cx="1155701" cy="1041401"/>
          </a:xfrm>
          <a:prstGeom prst="rect">
            <a:avLst/>
          </a:prstGeom>
          <a:ln w="12700">
            <a:miter lim="400000"/>
          </a:ln>
        </p:spPr>
      </p:pic>
      <p:grpSp>
        <p:nvGrpSpPr>
          <p:cNvPr id="994" name="Group 5"/>
          <p:cNvGrpSpPr/>
          <p:nvPr/>
        </p:nvGrpSpPr>
        <p:grpSpPr>
          <a:xfrm>
            <a:off x="9095932" y="3855325"/>
            <a:ext cx="2636711" cy="2283414"/>
            <a:chOff x="0" y="0"/>
            <a:chExt cx="2636709" cy="2283412"/>
          </a:xfrm>
        </p:grpSpPr>
        <p:pic>
          <p:nvPicPr>
            <p:cNvPr id="992" name="Picture 7" descr="Picture 7"/>
            <p:cNvPicPr>
              <a:picLocks noChangeAspect="1"/>
            </p:cNvPicPr>
            <p:nvPr/>
          </p:nvPicPr>
          <p:blipFill>
            <a:blip r:embed="rId3"/>
            <a:stretch>
              <a:fillRect/>
            </a:stretch>
          </p:blipFill>
          <p:spPr>
            <a:xfrm>
              <a:off x="0" y="0"/>
              <a:ext cx="2636710" cy="2283413"/>
            </a:xfrm>
            <a:prstGeom prst="rect">
              <a:avLst/>
            </a:prstGeom>
            <a:ln w="12700" cap="flat">
              <a:noFill/>
              <a:miter lim="400000"/>
            </a:ln>
            <a:effectLst/>
          </p:spPr>
        </p:pic>
        <p:pic>
          <p:nvPicPr>
            <p:cNvPr id="993" name="Picture 8" descr="Picture 8"/>
            <p:cNvPicPr>
              <a:picLocks noChangeAspect="1"/>
            </p:cNvPicPr>
            <p:nvPr/>
          </p:nvPicPr>
          <p:blipFill>
            <a:blip r:embed="rId4"/>
            <a:stretch>
              <a:fillRect/>
            </a:stretch>
          </p:blipFill>
          <p:spPr>
            <a:xfrm flipH="1">
              <a:off x="2158522" y="919406"/>
              <a:ext cx="302994" cy="330443"/>
            </a:xfrm>
            <a:prstGeom prst="rect">
              <a:avLst/>
            </a:prstGeom>
            <a:ln w="12700" cap="flat">
              <a:noFill/>
              <a:miter lim="400000"/>
            </a:ln>
            <a:effectLst/>
          </p:spPr>
        </p:pic>
      </p:grpSp>
      <p:sp>
        <p:nvSpPr>
          <p:cNvPr id="995"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ERSTELLEN DES FRAGENSATZES </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 name="Text Placeholder 5"/>
          <p:cNvSpPr txBox="1"/>
          <p:nvPr/>
        </p:nvSpPr>
        <p:spPr>
          <a:xfrm>
            <a:off x="260744" y="2276155"/>
            <a:ext cx="11670512" cy="3732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200">
                <a:solidFill>
                  <a:srgbClr val="142D55"/>
                </a:solidFill>
              </a:defRPr>
            </a:pPr>
            <a:r>
              <a:rPr dirty="0" err="1"/>
              <a:t>Über</a:t>
            </a:r>
            <a:r>
              <a:rPr dirty="0"/>
              <a:t> die </a:t>
            </a:r>
            <a:r>
              <a:rPr dirty="0" err="1"/>
              <a:t>grundlegende</a:t>
            </a:r>
            <a:r>
              <a:rPr dirty="0"/>
              <a:t> </a:t>
            </a:r>
            <a:r>
              <a:rPr dirty="0" err="1"/>
              <a:t>erste</a:t>
            </a:r>
            <a:r>
              <a:rPr dirty="0"/>
              <a:t> </a:t>
            </a:r>
            <a:r>
              <a:rPr dirty="0" err="1"/>
              <a:t>Frage</a:t>
            </a:r>
            <a:r>
              <a:rPr dirty="0"/>
              <a:t> </a:t>
            </a:r>
            <a:r>
              <a:rPr dirty="0" err="1"/>
              <a:t>hinaus</a:t>
            </a:r>
            <a:r>
              <a:rPr dirty="0"/>
              <a:t> </a:t>
            </a:r>
            <a:r>
              <a:rPr dirty="0" err="1"/>
              <a:t>musst</a:t>
            </a:r>
            <a:r>
              <a:rPr dirty="0"/>
              <a:t> du </a:t>
            </a:r>
            <a:r>
              <a:rPr dirty="0" err="1"/>
              <a:t>Fragen</a:t>
            </a:r>
            <a:r>
              <a:rPr dirty="0"/>
              <a:t> </a:t>
            </a:r>
            <a:r>
              <a:rPr dirty="0" err="1"/>
              <a:t>formulieren</a:t>
            </a:r>
            <a:r>
              <a:rPr dirty="0"/>
              <a:t>, die es </a:t>
            </a:r>
            <a:r>
              <a:rPr dirty="0" err="1"/>
              <a:t>dir</a:t>
            </a:r>
            <a:r>
              <a:rPr dirty="0"/>
              <a:t> </a:t>
            </a:r>
            <a:r>
              <a:rPr dirty="0" err="1"/>
              <a:t>ermöglichen</a:t>
            </a:r>
            <a:r>
              <a:rPr dirty="0"/>
              <a:t>, </a:t>
            </a:r>
            <a:r>
              <a:rPr dirty="0" err="1"/>
              <a:t>deine</a:t>
            </a:r>
            <a:r>
              <a:rPr dirty="0"/>
              <a:t> </a:t>
            </a:r>
            <a:r>
              <a:rPr dirty="0" err="1">
                <a:solidFill>
                  <a:srgbClr val="AF4189"/>
                </a:solidFill>
              </a:rPr>
              <a:t>Produktpositionierung</a:t>
            </a:r>
            <a:r>
              <a:rPr dirty="0">
                <a:solidFill>
                  <a:srgbClr val="AF4189"/>
                </a:solidFill>
              </a:rPr>
              <a:t> und / </a:t>
            </a:r>
            <a:r>
              <a:rPr dirty="0" err="1">
                <a:solidFill>
                  <a:srgbClr val="AF4189"/>
                </a:solidFill>
              </a:rPr>
              <a:t>oder</a:t>
            </a:r>
            <a:r>
              <a:rPr dirty="0">
                <a:solidFill>
                  <a:srgbClr val="AF4189"/>
                </a:solidFill>
              </a:rPr>
              <a:t> </a:t>
            </a:r>
            <a:r>
              <a:rPr dirty="0" err="1">
                <a:solidFill>
                  <a:srgbClr val="AF4189"/>
                </a:solidFill>
              </a:rPr>
              <a:t>deinen</a:t>
            </a:r>
            <a:r>
              <a:rPr dirty="0">
                <a:solidFill>
                  <a:srgbClr val="AF4189"/>
                </a:solidFill>
              </a:rPr>
              <a:t> </a:t>
            </a:r>
            <a:r>
              <a:rPr dirty="0" err="1">
                <a:solidFill>
                  <a:srgbClr val="AF4189"/>
                </a:solidFill>
              </a:rPr>
              <a:t>Zielmarkt</a:t>
            </a:r>
            <a:r>
              <a:rPr dirty="0">
                <a:solidFill>
                  <a:srgbClr val="AF4189"/>
                </a:solidFill>
              </a:rPr>
              <a:t> </a:t>
            </a:r>
            <a:r>
              <a:rPr dirty="0" err="1">
                <a:solidFill>
                  <a:srgbClr val="AF4189"/>
                </a:solidFill>
              </a:rPr>
              <a:t>auszuprobieren</a:t>
            </a:r>
            <a:r>
              <a:rPr dirty="0">
                <a:solidFill>
                  <a:srgbClr val="AF4189"/>
                </a:solidFill>
              </a:rPr>
              <a:t>.</a:t>
            </a:r>
            <a:r>
              <a:rPr dirty="0">
                <a:solidFill>
                  <a:srgbClr val="C54A9A"/>
                </a:solidFill>
              </a:rPr>
              <a:t> </a:t>
            </a:r>
          </a:p>
          <a:p>
            <a:pPr>
              <a:lnSpc>
                <a:spcPct val="90000"/>
              </a:lnSpc>
              <a:spcBef>
                <a:spcPts val="1000"/>
              </a:spcBef>
              <a:defRPr sz="2200">
                <a:solidFill>
                  <a:srgbClr val="142D55"/>
                </a:solidFill>
              </a:defRPr>
            </a:pPr>
            <a:r>
              <a:rPr dirty="0" err="1"/>
              <a:t>Hier</a:t>
            </a:r>
            <a:r>
              <a:rPr dirty="0"/>
              <a:t> </a:t>
            </a:r>
            <a:r>
              <a:rPr dirty="0" err="1"/>
              <a:t>sind</a:t>
            </a:r>
            <a:r>
              <a:rPr dirty="0"/>
              <a:t> </a:t>
            </a:r>
            <a:r>
              <a:rPr dirty="0" err="1"/>
              <a:t>einige</a:t>
            </a:r>
            <a:r>
              <a:rPr dirty="0"/>
              <a:t> </a:t>
            </a:r>
            <a:r>
              <a:rPr dirty="0" err="1"/>
              <a:t>Beispielfragen</a:t>
            </a:r>
            <a:r>
              <a:rPr dirty="0"/>
              <a:t>: </a:t>
            </a:r>
          </a:p>
          <a:p>
            <a:pPr marL="406399" indent="-342899">
              <a:lnSpc>
                <a:spcPct val="90000"/>
              </a:lnSpc>
              <a:spcBef>
                <a:spcPts val="1000"/>
              </a:spcBef>
              <a:buClr>
                <a:srgbClr val="C54A9A"/>
              </a:buClr>
              <a:buSzPct val="100000"/>
              <a:buFont typeface="Arial"/>
              <a:buChar char="•"/>
              <a:defRPr sz="2200">
                <a:solidFill>
                  <a:srgbClr val="142D55"/>
                </a:solidFill>
              </a:defRPr>
            </a:pPr>
            <a:r>
              <a:rPr dirty="0" err="1"/>
              <a:t>Werden</a:t>
            </a:r>
            <a:r>
              <a:rPr dirty="0"/>
              <a:t> Sie </a:t>
            </a:r>
            <a:r>
              <a:rPr dirty="0" err="1"/>
              <a:t>einen</a:t>
            </a:r>
            <a:r>
              <a:rPr dirty="0"/>
              <a:t> </a:t>
            </a:r>
            <a:r>
              <a:rPr dirty="0" err="1"/>
              <a:t>Bedarf</a:t>
            </a:r>
            <a:r>
              <a:rPr dirty="0"/>
              <a:t> </a:t>
            </a:r>
            <a:r>
              <a:rPr dirty="0" err="1"/>
              <a:t>für</a:t>
            </a:r>
            <a:r>
              <a:rPr dirty="0"/>
              <a:t> [</a:t>
            </a:r>
            <a:r>
              <a:rPr lang="de-DE" dirty="0"/>
              <a:t>das </a:t>
            </a:r>
            <a:r>
              <a:rPr dirty="0" err="1"/>
              <a:t>Produkt</a:t>
            </a:r>
            <a:r>
              <a:rPr dirty="0"/>
              <a:t> / </a:t>
            </a:r>
            <a:r>
              <a:rPr lang="de-DE" dirty="0"/>
              <a:t>die </a:t>
            </a:r>
            <a:r>
              <a:rPr dirty="0" err="1"/>
              <a:t>Dienstleistung</a:t>
            </a:r>
            <a:r>
              <a:rPr dirty="0"/>
              <a:t>] </a:t>
            </a:r>
            <a:r>
              <a:rPr dirty="0" err="1"/>
              <a:t>haben</a:t>
            </a:r>
            <a:r>
              <a:rPr dirty="0"/>
              <a:t>? </a:t>
            </a:r>
          </a:p>
          <a:p>
            <a:pPr marL="406399" indent="-342899">
              <a:lnSpc>
                <a:spcPct val="90000"/>
              </a:lnSpc>
              <a:spcBef>
                <a:spcPts val="1000"/>
              </a:spcBef>
              <a:buClr>
                <a:srgbClr val="C54A9A"/>
              </a:buClr>
              <a:buSzPct val="100000"/>
              <a:buFont typeface="Arial"/>
              <a:buChar char="•"/>
              <a:defRPr sz="2200">
                <a:solidFill>
                  <a:srgbClr val="142D55"/>
                </a:solidFill>
              </a:defRPr>
            </a:pPr>
            <a:r>
              <a:rPr dirty="0" err="1"/>
              <a:t>Können</a:t>
            </a:r>
            <a:r>
              <a:rPr dirty="0"/>
              <a:t> Sie mir </a:t>
            </a:r>
            <a:r>
              <a:rPr dirty="0" err="1"/>
              <a:t>sagen</a:t>
            </a:r>
            <a:r>
              <a:rPr dirty="0"/>
              <a:t>, was das </a:t>
            </a:r>
            <a:r>
              <a:rPr dirty="0" err="1"/>
              <a:t>ist</a:t>
            </a:r>
            <a:r>
              <a:rPr dirty="0"/>
              <a:t>? </a:t>
            </a:r>
          </a:p>
          <a:p>
            <a:pPr marL="406399" indent="-342899">
              <a:lnSpc>
                <a:spcPct val="90000"/>
              </a:lnSpc>
              <a:spcBef>
                <a:spcPts val="1000"/>
              </a:spcBef>
              <a:buClr>
                <a:srgbClr val="C54A9A"/>
              </a:buClr>
              <a:buSzPct val="100000"/>
              <a:buFont typeface="Arial"/>
              <a:buChar char="•"/>
              <a:defRPr sz="2200">
                <a:solidFill>
                  <a:srgbClr val="142D55"/>
                </a:solidFill>
              </a:defRPr>
            </a:pPr>
            <a:r>
              <a:rPr dirty="0" err="1"/>
              <a:t>Übersehe</a:t>
            </a:r>
            <a:r>
              <a:rPr dirty="0"/>
              <a:t> ich </a:t>
            </a:r>
            <a:r>
              <a:rPr dirty="0" err="1"/>
              <a:t>etwas</a:t>
            </a:r>
            <a:r>
              <a:rPr dirty="0"/>
              <a:t>? </a:t>
            </a:r>
          </a:p>
          <a:p>
            <a:pPr marL="406399" indent="-342899">
              <a:lnSpc>
                <a:spcPct val="90000"/>
              </a:lnSpc>
              <a:spcBef>
                <a:spcPts val="1000"/>
              </a:spcBef>
              <a:buClr>
                <a:srgbClr val="C54A9A"/>
              </a:buClr>
              <a:buSzPct val="100000"/>
              <a:buFont typeface="Arial"/>
              <a:buChar char="•"/>
              <a:defRPr sz="2200">
                <a:solidFill>
                  <a:srgbClr val="142D55"/>
                </a:solidFill>
              </a:defRPr>
            </a:pPr>
            <a:r>
              <a:rPr dirty="0"/>
              <a:t>Was </a:t>
            </a:r>
            <a:r>
              <a:rPr dirty="0" err="1"/>
              <a:t>wünschen</a:t>
            </a:r>
            <a:r>
              <a:rPr dirty="0"/>
              <a:t> / </a:t>
            </a:r>
            <a:r>
              <a:rPr dirty="0" err="1"/>
              <a:t>brauchen</a:t>
            </a:r>
            <a:r>
              <a:rPr dirty="0"/>
              <a:t> / </a:t>
            </a:r>
            <a:r>
              <a:rPr dirty="0" err="1"/>
              <a:t>wollen</a:t>
            </a:r>
            <a:r>
              <a:rPr dirty="0"/>
              <a:t> Sie am </a:t>
            </a:r>
            <a:r>
              <a:rPr dirty="0" err="1"/>
              <a:t>meisten</a:t>
            </a:r>
            <a:r>
              <a:rPr dirty="0"/>
              <a:t>? </a:t>
            </a:r>
          </a:p>
          <a:p>
            <a:pPr marL="406399" indent="-342899">
              <a:lnSpc>
                <a:spcPct val="90000"/>
              </a:lnSpc>
              <a:spcBef>
                <a:spcPts val="1000"/>
              </a:spcBef>
              <a:buClr>
                <a:srgbClr val="C54A9A"/>
              </a:buClr>
              <a:buSzPct val="100000"/>
              <a:buFont typeface="Arial"/>
              <a:buChar char="•"/>
              <a:defRPr sz="2200">
                <a:solidFill>
                  <a:srgbClr val="142D55"/>
                </a:solidFill>
              </a:defRPr>
            </a:pPr>
            <a:r>
              <a:rPr dirty="0"/>
              <a:t>Was </a:t>
            </a:r>
            <a:r>
              <a:rPr dirty="0" err="1"/>
              <a:t>frustriert</a:t>
            </a:r>
            <a:r>
              <a:rPr dirty="0"/>
              <a:t> Sie am </a:t>
            </a:r>
            <a:r>
              <a:rPr dirty="0" err="1"/>
              <a:t>meisten</a:t>
            </a:r>
            <a:r>
              <a:rPr dirty="0"/>
              <a:t> an ...? </a:t>
            </a:r>
          </a:p>
          <a:p>
            <a:pPr marL="406399" indent="-342899">
              <a:lnSpc>
                <a:spcPct val="90000"/>
              </a:lnSpc>
              <a:spcBef>
                <a:spcPts val="1000"/>
              </a:spcBef>
              <a:buClr>
                <a:srgbClr val="C54A9A"/>
              </a:buClr>
              <a:buSzPct val="100000"/>
              <a:buFont typeface="Arial"/>
              <a:buChar char="•"/>
              <a:defRPr sz="2200">
                <a:solidFill>
                  <a:srgbClr val="142D55"/>
                </a:solidFill>
              </a:defRPr>
            </a:pPr>
            <a:r>
              <a:rPr dirty="0" err="1"/>
              <a:t>Suchen</a:t>
            </a:r>
            <a:r>
              <a:rPr dirty="0"/>
              <a:t> Sie </a:t>
            </a:r>
            <a:r>
              <a:rPr dirty="0" err="1"/>
              <a:t>nach</a:t>
            </a:r>
            <a:r>
              <a:rPr dirty="0"/>
              <a:t> </a:t>
            </a:r>
            <a:r>
              <a:rPr dirty="0" err="1"/>
              <a:t>etwas</a:t>
            </a:r>
            <a:r>
              <a:rPr dirty="0"/>
              <a:t> </a:t>
            </a:r>
            <a:r>
              <a:rPr dirty="0" err="1"/>
              <a:t>wie</a:t>
            </a:r>
            <a:r>
              <a:rPr dirty="0"/>
              <a:t> ...?</a:t>
            </a:r>
          </a:p>
        </p:txBody>
      </p:sp>
      <p:pic>
        <p:nvPicPr>
          <p:cNvPr id="998" name="Picture 6" descr="Picture 6"/>
          <p:cNvPicPr>
            <a:picLocks noChangeAspect="1"/>
          </p:cNvPicPr>
          <p:nvPr/>
        </p:nvPicPr>
        <p:blipFill>
          <a:blip r:embed="rId2"/>
          <a:stretch>
            <a:fillRect/>
          </a:stretch>
        </p:blipFill>
        <p:spPr>
          <a:xfrm>
            <a:off x="112772" y="902632"/>
            <a:ext cx="1155701" cy="1041401"/>
          </a:xfrm>
          <a:prstGeom prst="rect">
            <a:avLst/>
          </a:prstGeom>
          <a:ln w="12700">
            <a:miter lim="400000"/>
          </a:ln>
        </p:spPr>
      </p:pic>
      <p:grpSp>
        <p:nvGrpSpPr>
          <p:cNvPr id="1001" name="Group 5"/>
          <p:cNvGrpSpPr/>
          <p:nvPr/>
        </p:nvGrpSpPr>
        <p:grpSpPr>
          <a:xfrm>
            <a:off x="8841272" y="3877055"/>
            <a:ext cx="2635272" cy="2282169"/>
            <a:chOff x="0" y="0"/>
            <a:chExt cx="2635270" cy="2282167"/>
          </a:xfrm>
        </p:grpSpPr>
        <p:pic>
          <p:nvPicPr>
            <p:cNvPr id="999" name="Picture 7" descr="Picture 7"/>
            <p:cNvPicPr>
              <a:picLocks noChangeAspect="1"/>
            </p:cNvPicPr>
            <p:nvPr/>
          </p:nvPicPr>
          <p:blipFill>
            <a:blip r:embed="rId3"/>
            <a:stretch>
              <a:fillRect/>
            </a:stretch>
          </p:blipFill>
          <p:spPr>
            <a:xfrm>
              <a:off x="0" y="0"/>
              <a:ext cx="2635271" cy="2282168"/>
            </a:xfrm>
            <a:prstGeom prst="rect">
              <a:avLst/>
            </a:prstGeom>
            <a:ln w="12700" cap="flat">
              <a:noFill/>
              <a:miter lim="400000"/>
            </a:ln>
            <a:effectLst/>
          </p:spPr>
        </p:pic>
        <p:pic>
          <p:nvPicPr>
            <p:cNvPr id="1000" name="Picture 8" descr="Picture 8"/>
            <p:cNvPicPr>
              <a:picLocks noChangeAspect="1"/>
            </p:cNvPicPr>
            <p:nvPr/>
          </p:nvPicPr>
          <p:blipFill>
            <a:blip r:embed="rId4"/>
            <a:stretch>
              <a:fillRect/>
            </a:stretch>
          </p:blipFill>
          <p:spPr>
            <a:xfrm flipH="1">
              <a:off x="2157343" y="918905"/>
              <a:ext cx="302830" cy="330263"/>
            </a:xfrm>
            <a:prstGeom prst="rect">
              <a:avLst/>
            </a:prstGeom>
            <a:ln w="12700" cap="flat">
              <a:noFill/>
              <a:miter lim="400000"/>
            </a:ln>
            <a:effectLst/>
          </p:spPr>
        </p:pic>
      </p:grpSp>
      <p:sp>
        <p:nvSpPr>
          <p:cNvPr id="1002"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ERSTELLEN DES FRAGENSATZES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 Placeholder 5"/>
          <p:cNvSpPr txBox="1">
            <a:spLocks noGrp="1"/>
          </p:cNvSpPr>
          <p:nvPr>
            <p:ph type="body" idx="1"/>
          </p:nvPr>
        </p:nvSpPr>
        <p:spPr>
          <a:xfrm>
            <a:off x="1586495" y="1074175"/>
            <a:ext cx="7404101" cy="5279455"/>
          </a:xfrm>
          <a:prstGeom prst="rect">
            <a:avLst/>
          </a:prstGeom>
        </p:spPr>
        <p:txBody>
          <a:bodyPr anchor="ctr"/>
          <a:lstStyle/>
          <a:p>
            <a:pPr>
              <a:defRPr sz="2400">
                <a:solidFill>
                  <a:srgbClr val="C54A9A"/>
                </a:solidFill>
              </a:defRPr>
            </a:pPr>
            <a:r>
              <a:rPr dirty="0"/>
              <a:t>2. </a:t>
            </a:r>
            <a:r>
              <a:rPr dirty="0" err="1"/>
              <a:t>Aus</a:t>
            </a:r>
            <a:r>
              <a:rPr dirty="0"/>
              <a:t> </a:t>
            </a:r>
            <a:r>
              <a:rPr dirty="0" err="1"/>
              <a:t>eigenen</a:t>
            </a:r>
            <a:r>
              <a:rPr dirty="0"/>
              <a:t> </a:t>
            </a:r>
            <a:r>
              <a:rPr dirty="0" err="1"/>
              <a:t>persönlichen</a:t>
            </a:r>
            <a:r>
              <a:rPr dirty="0"/>
              <a:t> </a:t>
            </a:r>
            <a:r>
              <a:rPr dirty="0" err="1"/>
              <a:t>Erfahrungen</a:t>
            </a:r>
            <a:r>
              <a:rPr dirty="0"/>
              <a:t> </a:t>
            </a:r>
            <a:r>
              <a:rPr dirty="0" err="1"/>
              <a:t>schöpfen</a:t>
            </a:r>
            <a:r>
              <a:rPr dirty="0"/>
              <a:t>: </a:t>
            </a:r>
            <a:r>
              <a:rPr dirty="0" err="1">
                <a:solidFill>
                  <a:srgbClr val="142D55"/>
                </a:solidFill>
              </a:rPr>
              <a:t>Viele</a:t>
            </a:r>
            <a:r>
              <a:rPr dirty="0">
                <a:solidFill>
                  <a:srgbClr val="142D55"/>
                </a:solidFill>
              </a:rPr>
              <a:t> der </a:t>
            </a:r>
            <a:r>
              <a:rPr dirty="0" err="1">
                <a:solidFill>
                  <a:srgbClr val="142D55"/>
                </a:solidFill>
              </a:rPr>
              <a:t>kraftvollsten</a:t>
            </a:r>
            <a:r>
              <a:rPr dirty="0">
                <a:solidFill>
                  <a:srgbClr val="142D55"/>
                </a:solidFill>
              </a:rPr>
              <a:t>, die Welt </a:t>
            </a:r>
            <a:r>
              <a:rPr dirty="0" err="1">
                <a:solidFill>
                  <a:srgbClr val="142D55"/>
                </a:solidFill>
              </a:rPr>
              <a:t>veränderndsten</a:t>
            </a:r>
            <a:r>
              <a:rPr dirty="0">
                <a:solidFill>
                  <a:srgbClr val="142D55"/>
                </a:solidFill>
              </a:rPr>
              <a:t> Ideen </a:t>
            </a:r>
            <a:r>
              <a:rPr dirty="0" err="1">
                <a:solidFill>
                  <a:srgbClr val="142D55"/>
                </a:solidFill>
              </a:rPr>
              <a:t>stammen</a:t>
            </a:r>
            <a:r>
              <a:rPr dirty="0">
                <a:solidFill>
                  <a:srgbClr val="142D55"/>
                </a:solidFill>
              </a:rPr>
              <a:t> </a:t>
            </a:r>
            <a:r>
              <a:rPr dirty="0" err="1">
                <a:solidFill>
                  <a:srgbClr val="142D55"/>
                </a:solidFill>
              </a:rPr>
              <a:t>aus</a:t>
            </a:r>
            <a:r>
              <a:rPr dirty="0">
                <a:solidFill>
                  <a:srgbClr val="142D55"/>
                </a:solidFill>
              </a:rPr>
              <a:t> den </a:t>
            </a:r>
            <a:r>
              <a:rPr dirty="0" err="1">
                <a:solidFill>
                  <a:srgbClr val="142D55"/>
                </a:solidFill>
              </a:rPr>
              <a:t>Erfahrungen</a:t>
            </a:r>
            <a:r>
              <a:rPr dirty="0">
                <a:solidFill>
                  <a:srgbClr val="142D55"/>
                </a:solidFill>
              </a:rPr>
              <a:t> und </a:t>
            </a:r>
            <a:r>
              <a:rPr dirty="0" err="1">
                <a:solidFill>
                  <a:srgbClr val="142D55"/>
                </a:solidFill>
              </a:rPr>
              <a:t>Herausforderungen</a:t>
            </a:r>
            <a:r>
              <a:rPr dirty="0">
                <a:solidFill>
                  <a:srgbClr val="142D55"/>
                </a:solidFill>
              </a:rPr>
              <a:t>, </a:t>
            </a:r>
            <a:r>
              <a:rPr dirty="0" err="1">
                <a:solidFill>
                  <a:srgbClr val="142D55"/>
                </a:solidFill>
              </a:rPr>
              <a:t>denen</a:t>
            </a:r>
            <a:r>
              <a:rPr dirty="0">
                <a:solidFill>
                  <a:srgbClr val="142D55"/>
                </a:solidFill>
              </a:rPr>
              <a:t> </a:t>
            </a:r>
            <a:r>
              <a:rPr dirty="0" err="1">
                <a:solidFill>
                  <a:srgbClr val="142D55"/>
                </a:solidFill>
              </a:rPr>
              <a:t>ein</a:t>
            </a:r>
            <a:r>
              <a:rPr dirty="0">
                <a:solidFill>
                  <a:srgbClr val="142D55"/>
                </a:solidFill>
              </a:rPr>
              <a:t> </a:t>
            </a:r>
            <a:r>
              <a:rPr lang="de-DE" dirty="0">
                <a:solidFill>
                  <a:srgbClr val="142D55"/>
                </a:solidFill>
              </a:rPr>
              <a:t>Entrepreneur</a:t>
            </a:r>
            <a:r>
              <a:rPr dirty="0">
                <a:solidFill>
                  <a:srgbClr val="142D55"/>
                </a:solidFill>
              </a:rPr>
              <a:t> </a:t>
            </a:r>
            <a:r>
              <a:rPr dirty="0" err="1">
                <a:solidFill>
                  <a:srgbClr val="142D55"/>
                </a:solidFill>
              </a:rPr>
              <a:t>im</a:t>
            </a:r>
            <a:r>
              <a:rPr dirty="0">
                <a:solidFill>
                  <a:srgbClr val="142D55"/>
                </a:solidFill>
              </a:rPr>
              <a:t> </a:t>
            </a:r>
            <a:r>
              <a:rPr dirty="0" err="1">
                <a:solidFill>
                  <a:srgbClr val="142D55"/>
                </a:solidFill>
              </a:rPr>
              <a:t>eigenen</a:t>
            </a:r>
            <a:r>
              <a:rPr dirty="0">
                <a:solidFill>
                  <a:srgbClr val="142D55"/>
                </a:solidFill>
              </a:rPr>
              <a:t> Leben </a:t>
            </a:r>
            <a:r>
              <a:rPr dirty="0" err="1">
                <a:solidFill>
                  <a:srgbClr val="142D55"/>
                </a:solidFill>
              </a:rPr>
              <a:t>begegnet</a:t>
            </a:r>
            <a:r>
              <a:rPr dirty="0">
                <a:solidFill>
                  <a:srgbClr val="142D55"/>
                </a:solidFill>
              </a:rPr>
              <a:t> </a:t>
            </a:r>
            <a:r>
              <a:rPr dirty="0" err="1">
                <a:solidFill>
                  <a:srgbClr val="142D55"/>
                </a:solidFill>
              </a:rPr>
              <a:t>ist</a:t>
            </a:r>
            <a:r>
              <a:rPr dirty="0">
                <a:solidFill>
                  <a:srgbClr val="142D55"/>
                </a:solidFill>
              </a:rPr>
              <a:t>. </a:t>
            </a:r>
            <a:r>
              <a:rPr dirty="0" err="1">
                <a:solidFill>
                  <a:srgbClr val="142D55"/>
                </a:solidFill>
              </a:rPr>
              <a:t>Nimm</a:t>
            </a:r>
            <a:r>
              <a:rPr dirty="0">
                <a:solidFill>
                  <a:srgbClr val="142D55"/>
                </a:solidFill>
              </a:rPr>
              <a:t> </a:t>
            </a:r>
            <a:r>
              <a:rPr dirty="0" err="1">
                <a:solidFill>
                  <a:srgbClr val="142D55"/>
                </a:solidFill>
              </a:rPr>
              <a:t>dir</a:t>
            </a:r>
            <a:r>
              <a:rPr dirty="0">
                <a:solidFill>
                  <a:srgbClr val="142D55"/>
                </a:solidFill>
              </a:rPr>
              <a:t> also </a:t>
            </a:r>
            <a:r>
              <a:rPr dirty="0" err="1">
                <a:solidFill>
                  <a:srgbClr val="142D55"/>
                </a:solidFill>
              </a:rPr>
              <a:t>einen</a:t>
            </a:r>
            <a:r>
              <a:rPr dirty="0">
                <a:solidFill>
                  <a:srgbClr val="142D55"/>
                </a:solidFill>
              </a:rPr>
              <a:t> Moment Zeit, um </a:t>
            </a:r>
            <a:r>
              <a:rPr dirty="0" err="1">
                <a:solidFill>
                  <a:srgbClr val="142D55"/>
                </a:solidFill>
              </a:rPr>
              <a:t>über</a:t>
            </a:r>
            <a:r>
              <a:rPr dirty="0">
                <a:solidFill>
                  <a:srgbClr val="142D55"/>
                </a:solidFill>
              </a:rPr>
              <a:t> die </a:t>
            </a:r>
            <a:r>
              <a:rPr dirty="0" err="1">
                <a:solidFill>
                  <a:srgbClr val="142D55"/>
                </a:solidFill>
              </a:rPr>
              <a:t>Probleme</a:t>
            </a:r>
            <a:r>
              <a:rPr dirty="0">
                <a:solidFill>
                  <a:srgbClr val="142D55"/>
                </a:solidFill>
              </a:rPr>
              <a:t> </a:t>
            </a:r>
            <a:r>
              <a:rPr dirty="0" err="1">
                <a:solidFill>
                  <a:srgbClr val="142D55"/>
                </a:solidFill>
              </a:rPr>
              <a:t>nachzudenken</a:t>
            </a:r>
            <a:r>
              <a:rPr dirty="0">
                <a:solidFill>
                  <a:srgbClr val="142D55"/>
                </a:solidFill>
              </a:rPr>
              <a:t>, </a:t>
            </a:r>
            <a:r>
              <a:rPr dirty="0" err="1">
                <a:solidFill>
                  <a:srgbClr val="142D55"/>
                </a:solidFill>
              </a:rPr>
              <a:t>mit</a:t>
            </a:r>
            <a:r>
              <a:rPr dirty="0">
                <a:solidFill>
                  <a:srgbClr val="142D55"/>
                </a:solidFill>
              </a:rPr>
              <a:t> </a:t>
            </a:r>
            <a:r>
              <a:rPr dirty="0" err="1">
                <a:solidFill>
                  <a:srgbClr val="142D55"/>
                </a:solidFill>
              </a:rPr>
              <a:t>denen</a:t>
            </a:r>
            <a:r>
              <a:rPr dirty="0">
                <a:solidFill>
                  <a:srgbClr val="142D55"/>
                </a:solidFill>
              </a:rPr>
              <a:t> du </a:t>
            </a:r>
            <a:r>
              <a:rPr dirty="0" err="1">
                <a:solidFill>
                  <a:srgbClr val="142D55"/>
                </a:solidFill>
              </a:rPr>
              <a:t>gerade</a:t>
            </a:r>
            <a:r>
              <a:rPr dirty="0">
                <a:solidFill>
                  <a:srgbClr val="142D55"/>
                </a:solidFill>
              </a:rPr>
              <a:t> </a:t>
            </a:r>
            <a:r>
              <a:rPr dirty="0" err="1">
                <a:solidFill>
                  <a:srgbClr val="142D55"/>
                </a:solidFill>
              </a:rPr>
              <a:t>zu</a:t>
            </a:r>
            <a:r>
              <a:rPr dirty="0">
                <a:solidFill>
                  <a:srgbClr val="142D55"/>
                </a:solidFill>
              </a:rPr>
              <a:t> tun hast. Die </a:t>
            </a:r>
            <a:r>
              <a:rPr dirty="0" err="1">
                <a:solidFill>
                  <a:srgbClr val="142D55"/>
                </a:solidFill>
              </a:rPr>
              <a:t>Chancen</a:t>
            </a:r>
            <a:r>
              <a:rPr dirty="0">
                <a:solidFill>
                  <a:srgbClr val="142D55"/>
                </a:solidFill>
              </a:rPr>
              <a:t> </a:t>
            </a:r>
            <a:r>
              <a:rPr dirty="0" err="1">
                <a:solidFill>
                  <a:srgbClr val="142D55"/>
                </a:solidFill>
              </a:rPr>
              <a:t>stehen</a:t>
            </a:r>
            <a:r>
              <a:rPr dirty="0">
                <a:solidFill>
                  <a:srgbClr val="142D55"/>
                </a:solidFill>
              </a:rPr>
              <a:t> gut, </a:t>
            </a:r>
            <a:r>
              <a:rPr dirty="0" err="1">
                <a:solidFill>
                  <a:srgbClr val="142D55"/>
                </a:solidFill>
              </a:rPr>
              <a:t>dass</a:t>
            </a:r>
            <a:r>
              <a:rPr dirty="0">
                <a:solidFill>
                  <a:srgbClr val="142D55"/>
                </a:solidFill>
              </a:rPr>
              <a:t> du </a:t>
            </a:r>
            <a:r>
              <a:rPr dirty="0" err="1">
                <a:solidFill>
                  <a:srgbClr val="142D55"/>
                </a:solidFill>
              </a:rPr>
              <a:t>nicht</a:t>
            </a:r>
            <a:r>
              <a:rPr dirty="0">
                <a:solidFill>
                  <a:srgbClr val="142D55"/>
                </a:solidFill>
              </a:rPr>
              <a:t> die </a:t>
            </a:r>
            <a:r>
              <a:rPr dirty="0" err="1">
                <a:solidFill>
                  <a:srgbClr val="142D55"/>
                </a:solidFill>
              </a:rPr>
              <a:t>einzige</a:t>
            </a:r>
            <a:r>
              <a:rPr dirty="0">
                <a:solidFill>
                  <a:srgbClr val="142D55"/>
                </a:solidFill>
              </a:rPr>
              <a:t> </a:t>
            </a:r>
            <a:r>
              <a:rPr dirty="0" err="1">
                <a:solidFill>
                  <a:srgbClr val="142D55"/>
                </a:solidFill>
              </a:rPr>
              <a:t>bist</a:t>
            </a:r>
            <a:r>
              <a:rPr dirty="0">
                <a:solidFill>
                  <a:srgbClr val="142D55"/>
                </a:solidFill>
              </a:rPr>
              <a:t>, die </a:t>
            </a:r>
            <a:r>
              <a:rPr dirty="0" err="1">
                <a:solidFill>
                  <a:srgbClr val="142D55"/>
                </a:solidFill>
              </a:rPr>
              <a:t>diese</a:t>
            </a:r>
            <a:r>
              <a:rPr dirty="0">
                <a:solidFill>
                  <a:srgbClr val="142D55"/>
                </a:solidFill>
              </a:rPr>
              <a:t> </a:t>
            </a:r>
            <a:r>
              <a:rPr dirty="0" err="1">
                <a:solidFill>
                  <a:srgbClr val="142D55"/>
                </a:solidFill>
              </a:rPr>
              <a:t>Probleme</a:t>
            </a:r>
            <a:r>
              <a:rPr dirty="0">
                <a:solidFill>
                  <a:srgbClr val="142D55"/>
                </a:solidFill>
              </a:rPr>
              <a:t> hat.  </a:t>
            </a:r>
          </a:p>
          <a:p>
            <a:pPr>
              <a:defRPr sz="2400">
                <a:solidFill>
                  <a:srgbClr val="C54A9A"/>
                </a:solidFill>
              </a:defRPr>
            </a:pPr>
            <a:r>
              <a:rPr dirty="0"/>
              <a:t>3. Ein </a:t>
            </a:r>
            <a:r>
              <a:rPr dirty="0" err="1"/>
              <a:t>bestehendes</a:t>
            </a:r>
            <a:r>
              <a:rPr dirty="0"/>
              <a:t> </a:t>
            </a:r>
            <a:r>
              <a:rPr dirty="0" err="1"/>
              <a:t>Produkt</a:t>
            </a:r>
            <a:r>
              <a:rPr dirty="0"/>
              <a:t> </a:t>
            </a:r>
            <a:r>
              <a:rPr dirty="0" err="1"/>
              <a:t>oder</a:t>
            </a:r>
            <a:r>
              <a:rPr dirty="0"/>
              <a:t> </a:t>
            </a:r>
            <a:r>
              <a:rPr dirty="0" err="1"/>
              <a:t>eine</a:t>
            </a:r>
            <a:r>
              <a:rPr dirty="0"/>
              <a:t> </a:t>
            </a:r>
            <a:r>
              <a:rPr dirty="0" err="1"/>
              <a:t>Dienstleistung</a:t>
            </a:r>
            <a:r>
              <a:rPr dirty="0"/>
              <a:t> </a:t>
            </a:r>
            <a:r>
              <a:rPr dirty="0" err="1"/>
              <a:t>verbessern</a:t>
            </a:r>
            <a:r>
              <a:rPr dirty="0"/>
              <a:t>: </a:t>
            </a:r>
            <a:r>
              <a:rPr dirty="0" err="1">
                <a:solidFill>
                  <a:srgbClr val="142D55"/>
                </a:solidFill>
              </a:rPr>
              <a:t>Deine</a:t>
            </a:r>
            <a:r>
              <a:rPr dirty="0">
                <a:solidFill>
                  <a:srgbClr val="142D55"/>
                </a:solidFill>
              </a:rPr>
              <a:t> </a:t>
            </a:r>
            <a:r>
              <a:rPr dirty="0" err="1">
                <a:solidFill>
                  <a:srgbClr val="142D55"/>
                </a:solidFill>
              </a:rPr>
              <a:t>Geschäftsidee</a:t>
            </a:r>
            <a:r>
              <a:rPr dirty="0">
                <a:solidFill>
                  <a:srgbClr val="142D55"/>
                </a:solidFill>
              </a:rPr>
              <a:t> muss </a:t>
            </a:r>
            <a:r>
              <a:rPr dirty="0" err="1">
                <a:solidFill>
                  <a:srgbClr val="142D55"/>
                </a:solidFill>
              </a:rPr>
              <a:t>nicht</a:t>
            </a:r>
            <a:r>
              <a:rPr dirty="0">
                <a:solidFill>
                  <a:srgbClr val="142D55"/>
                </a:solidFill>
              </a:rPr>
              <a:t> </a:t>
            </a:r>
            <a:r>
              <a:rPr dirty="0" err="1">
                <a:solidFill>
                  <a:srgbClr val="142D55"/>
                </a:solidFill>
              </a:rPr>
              <a:t>zwangsläufig</a:t>
            </a:r>
            <a:r>
              <a:rPr dirty="0">
                <a:solidFill>
                  <a:srgbClr val="142D55"/>
                </a:solidFill>
              </a:rPr>
              <a:t> </a:t>
            </a:r>
            <a:r>
              <a:rPr dirty="0" err="1">
                <a:solidFill>
                  <a:srgbClr val="142D55"/>
                </a:solidFill>
              </a:rPr>
              <a:t>ein</a:t>
            </a:r>
            <a:r>
              <a:rPr dirty="0">
                <a:solidFill>
                  <a:srgbClr val="142D55"/>
                </a:solidFill>
              </a:rPr>
              <a:t> </a:t>
            </a:r>
            <a:r>
              <a:rPr dirty="0" err="1">
                <a:solidFill>
                  <a:srgbClr val="142D55"/>
                </a:solidFill>
              </a:rPr>
              <a:t>neues</a:t>
            </a:r>
            <a:r>
              <a:rPr dirty="0">
                <a:solidFill>
                  <a:srgbClr val="142D55"/>
                </a:solidFill>
              </a:rPr>
              <a:t> </a:t>
            </a:r>
            <a:r>
              <a:rPr dirty="0" err="1">
                <a:solidFill>
                  <a:srgbClr val="142D55"/>
                </a:solidFill>
              </a:rPr>
              <a:t>Produkt</a:t>
            </a:r>
            <a:r>
              <a:rPr dirty="0">
                <a:solidFill>
                  <a:srgbClr val="142D55"/>
                </a:solidFill>
              </a:rPr>
              <a:t> </a:t>
            </a:r>
            <a:r>
              <a:rPr dirty="0" err="1">
                <a:solidFill>
                  <a:srgbClr val="142D55"/>
                </a:solidFill>
              </a:rPr>
              <a:t>oder</a:t>
            </a:r>
            <a:r>
              <a:rPr dirty="0">
                <a:solidFill>
                  <a:srgbClr val="142D55"/>
                </a:solidFill>
              </a:rPr>
              <a:t> </a:t>
            </a:r>
            <a:r>
              <a:rPr dirty="0" err="1">
                <a:solidFill>
                  <a:srgbClr val="142D55"/>
                </a:solidFill>
              </a:rPr>
              <a:t>eine</a:t>
            </a:r>
            <a:r>
              <a:rPr dirty="0">
                <a:solidFill>
                  <a:srgbClr val="142D55"/>
                </a:solidFill>
              </a:rPr>
              <a:t> </a:t>
            </a:r>
            <a:r>
              <a:rPr dirty="0" err="1">
                <a:solidFill>
                  <a:srgbClr val="142D55"/>
                </a:solidFill>
              </a:rPr>
              <a:t>neue</a:t>
            </a:r>
            <a:r>
              <a:rPr dirty="0">
                <a:solidFill>
                  <a:srgbClr val="142D55"/>
                </a:solidFill>
              </a:rPr>
              <a:t> </a:t>
            </a:r>
            <a:r>
              <a:rPr dirty="0" err="1">
                <a:solidFill>
                  <a:srgbClr val="142D55"/>
                </a:solidFill>
              </a:rPr>
              <a:t>Dienstleistung</a:t>
            </a:r>
            <a:r>
              <a:rPr dirty="0">
                <a:solidFill>
                  <a:srgbClr val="142D55"/>
                </a:solidFill>
              </a:rPr>
              <a:t> sein. Es </a:t>
            </a:r>
            <a:r>
              <a:rPr dirty="0" err="1">
                <a:solidFill>
                  <a:srgbClr val="142D55"/>
                </a:solidFill>
              </a:rPr>
              <a:t>kann</a:t>
            </a:r>
            <a:r>
              <a:rPr dirty="0">
                <a:solidFill>
                  <a:srgbClr val="142D55"/>
                </a:solidFill>
              </a:rPr>
              <a:t> </a:t>
            </a:r>
            <a:r>
              <a:rPr dirty="0" err="1">
                <a:solidFill>
                  <a:srgbClr val="142D55"/>
                </a:solidFill>
              </a:rPr>
              <a:t>ein</a:t>
            </a:r>
            <a:r>
              <a:rPr dirty="0">
                <a:solidFill>
                  <a:srgbClr val="142D55"/>
                </a:solidFill>
              </a:rPr>
              <a:t> </a:t>
            </a:r>
            <a:r>
              <a:rPr dirty="0" err="1">
                <a:solidFill>
                  <a:srgbClr val="142D55"/>
                </a:solidFill>
              </a:rPr>
              <a:t>bestehendes</a:t>
            </a:r>
            <a:r>
              <a:rPr dirty="0">
                <a:solidFill>
                  <a:srgbClr val="142D55"/>
                </a:solidFill>
              </a:rPr>
              <a:t> </a:t>
            </a:r>
            <a:r>
              <a:rPr dirty="0" err="1">
                <a:solidFill>
                  <a:srgbClr val="142D55"/>
                </a:solidFill>
              </a:rPr>
              <a:t>Produkt</a:t>
            </a:r>
            <a:r>
              <a:rPr dirty="0">
                <a:solidFill>
                  <a:srgbClr val="142D55"/>
                </a:solidFill>
              </a:rPr>
              <a:t> </a:t>
            </a:r>
            <a:r>
              <a:rPr dirty="0" err="1">
                <a:solidFill>
                  <a:srgbClr val="142D55"/>
                </a:solidFill>
              </a:rPr>
              <a:t>oder</a:t>
            </a:r>
            <a:r>
              <a:rPr dirty="0">
                <a:solidFill>
                  <a:srgbClr val="142D55"/>
                </a:solidFill>
              </a:rPr>
              <a:t> </a:t>
            </a:r>
            <a:r>
              <a:rPr dirty="0" err="1">
                <a:solidFill>
                  <a:srgbClr val="142D55"/>
                </a:solidFill>
              </a:rPr>
              <a:t>eine</a:t>
            </a:r>
            <a:r>
              <a:rPr dirty="0">
                <a:solidFill>
                  <a:srgbClr val="142D55"/>
                </a:solidFill>
              </a:rPr>
              <a:t> </a:t>
            </a:r>
            <a:r>
              <a:rPr dirty="0" err="1">
                <a:solidFill>
                  <a:srgbClr val="142D55"/>
                </a:solidFill>
              </a:rPr>
              <a:t>Dienstleistung</a:t>
            </a:r>
            <a:r>
              <a:rPr dirty="0">
                <a:solidFill>
                  <a:srgbClr val="142D55"/>
                </a:solidFill>
              </a:rPr>
              <a:t> sein, die du </a:t>
            </a:r>
            <a:r>
              <a:rPr dirty="0" err="1">
                <a:solidFill>
                  <a:srgbClr val="142D55"/>
                </a:solidFill>
              </a:rPr>
              <a:t>verbesserst</a:t>
            </a:r>
            <a:r>
              <a:rPr dirty="0">
                <a:solidFill>
                  <a:srgbClr val="142D55"/>
                </a:solidFill>
              </a:rPr>
              <a:t>, </a:t>
            </a:r>
            <a:r>
              <a:rPr dirty="0" err="1">
                <a:solidFill>
                  <a:srgbClr val="142D55"/>
                </a:solidFill>
              </a:rPr>
              <a:t>billiger</a:t>
            </a:r>
            <a:r>
              <a:rPr dirty="0">
                <a:solidFill>
                  <a:srgbClr val="142D55"/>
                </a:solidFill>
              </a:rPr>
              <a:t>, </a:t>
            </a:r>
            <a:r>
              <a:rPr dirty="0" err="1">
                <a:solidFill>
                  <a:srgbClr val="142D55"/>
                </a:solidFill>
              </a:rPr>
              <a:t>schneller</a:t>
            </a:r>
            <a:r>
              <a:rPr dirty="0">
                <a:solidFill>
                  <a:srgbClr val="142D55"/>
                </a:solidFill>
              </a:rPr>
              <a:t> </a:t>
            </a:r>
            <a:r>
              <a:rPr dirty="0" err="1">
                <a:solidFill>
                  <a:srgbClr val="142D55"/>
                </a:solidFill>
              </a:rPr>
              <a:t>oder</a:t>
            </a:r>
            <a:r>
              <a:rPr dirty="0">
                <a:solidFill>
                  <a:srgbClr val="142D55"/>
                </a:solidFill>
              </a:rPr>
              <a:t> </a:t>
            </a:r>
            <a:r>
              <a:rPr lang="de-DE" dirty="0">
                <a:solidFill>
                  <a:srgbClr val="142D55"/>
                </a:solidFill>
              </a:rPr>
              <a:t>unkomplizierter</a:t>
            </a:r>
            <a:r>
              <a:rPr dirty="0">
                <a:solidFill>
                  <a:srgbClr val="142D55"/>
                </a:solidFill>
              </a:rPr>
              <a:t> </a:t>
            </a:r>
            <a:r>
              <a:rPr dirty="0" err="1">
                <a:solidFill>
                  <a:srgbClr val="142D55"/>
                </a:solidFill>
              </a:rPr>
              <a:t>machst</a:t>
            </a:r>
            <a:r>
              <a:rPr dirty="0">
                <a:solidFill>
                  <a:srgbClr val="142D55"/>
                </a:solidFill>
              </a:rPr>
              <a:t> und </a:t>
            </a:r>
            <a:r>
              <a:rPr dirty="0" err="1">
                <a:solidFill>
                  <a:srgbClr val="142D55"/>
                </a:solidFill>
              </a:rPr>
              <a:t>im</a:t>
            </a:r>
            <a:r>
              <a:rPr dirty="0">
                <a:solidFill>
                  <a:srgbClr val="142D55"/>
                </a:solidFill>
              </a:rPr>
              <a:t> </a:t>
            </a:r>
            <a:r>
              <a:rPr dirty="0" err="1">
                <a:solidFill>
                  <a:srgbClr val="142D55"/>
                </a:solidFill>
              </a:rPr>
              <a:t>Grunde</a:t>
            </a:r>
            <a:r>
              <a:rPr dirty="0">
                <a:solidFill>
                  <a:srgbClr val="142D55"/>
                </a:solidFill>
              </a:rPr>
              <a:t> dem </a:t>
            </a:r>
            <a:r>
              <a:rPr dirty="0" err="1">
                <a:solidFill>
                  <a:srgbClr val="142D55"/>
                </a:solidFill>
              </a:rPr>
              <a:t>Verbraucher</a:t>
            </a:r>
            <a:r>
              <a:rPr dirty="0">
                <a:solidFill>
                  <a:srgbClr val="142D55"/>
                </a:solidFill>
              </a:rPr>
              <a:t> </a:t>
            </a:r>
            <a:r>
              <a:rPr dirty="0" err="1">
                <a:solidFill>
                  <a:srgbClr val="142D55"/>
                </a:solidFill>
              </a:rPr>
              <a:t>ein</a:t>
            </a:r>
            <a:r>
              <a:rPr dirty="0">
                <a:solidFill>
                  <a:srgbClr val="142D55"/>
                </a:solidFill>
              </a:rPr>
              <a:t> </a:t>
            </a:r>
            <a:r>
              <a:rPr dirty="0" err="1">
                <a:solidFill>
                  <a:srgbClr val="142D55"/>
                </a:solidFill>
              </a:rPr>
              <a:t>besseres</a:t>
            </a:r>
            <a:r>
              <a:rPr dirty="0">
                <a:solidFill>
                  <a:srgbClr val="142D55"/>
                </a:solidFill>
              </a:rPr>
              <a:t> </a:t>
            </a:r>
            <a:r>
              <a:rPr dirty="0" err="1">
                <a:solidFill>
                  <a:srgbClr val="142D55"/>
                </a:solidFill>
              </a:rPr>
              <a:t>Produkterlebnis</a:t>
            </a:r>
            <a:r>
              <a:rPr dirty="0">
                <a:solidFill>
                  <a:srgbClr val="142D55"/>
                </a:solidFill>
              </a:rPr>
              <a:t> </a:t>
            </a:r>
            <a:r>
              <a:rPr dirty="0" err="1">
                <a:solidFill>
                  <a:srgbClr val="142D55"/>
                </a:solidFill>
              </a:rPr>
              <a:t>verschaffst</a:t>
            </a:r>
            <a:r>
              <a:rPr dirty="0">
                <a:solidFill>
                  <a:srgbClr val="142D55"/>
                </a:solidFill>
              </a:rPr>
              <a:t>. </a:t>
            </a:r>
          </a:p>
        </p:txBody>
      </p:sp>
      <p:grpSp>
        <p:nvGrpSpPr>
          <p:cNvPr id="372" name="Google Shape;813;p39"/>
          <p:cNvGrpSpPr/>
          <p:nvPr/>
        </p:nvGrpSpPr>
        <p:grpSpPr>
          <a:xfrm>
            <a:off x="410415" y="924766"/>
            <a:ext cx="543439" cy="861479"/>
            <a:chOff x="0" y="52"/>
            <a:chExt cx="543438" cy="861477"/>
          </a:xfrm>
        </p:grpSpPr>
        <p:sp>
          <p:nvSpPr>
            <p:cNvPr id="364" name="Google Shape;814;p39"/>
            <p:cNvSpPr/>
            <p:nvPr/>
          </p:nvSpPr>
          <p:spPr>
            <a:xfrm>
              <a:off x="163538" y="750811"/>
              <a:ext cx="216362" cy="47641"/>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65" name="Google Shape;815;p39"/>
            <p:cNvSpPr/>
            <p:nvPr/>
          </p:nvSpPr>
          <p:spPr>
            <a:xfrm>
              <a:off x="163538" y="701850"/>
              <a:ext cx="216362" cy="47640"/>
            </a:xfrm>
            <a:prstGeom prst="rect">
              <a:avLst/>
            </a:pr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66" name="Google Shape;816;p39"/>
            <p:cNvSpPr/>
            <p:nvPr/>
          </p:nvSpPr>
          <p:spPr>
            <a:xfrm>
              <a:off x="163538" y="798451"/>
              <a:ext cx="216362" cy="630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078"/>
                  </a:lnTo>
                  <a:lnTo>
                    <a:pt x="127" y="5739"/>
                  </a:lnTo>
                  <a:lnTo>
                    <a:pt x="517" y="8383"/>
                  </a:lnTo>
                  <a:lnTo>
                    <a:pt x="1029" y="10574"/>
                  </a:lnTo>
                  <a:lnTo>
                    <a:pt x="1800" y="11913"/>
                  </a:lnTo>
                  <a:lnTo>
                    <a:pt x="9897" y="21165"/>
                  </a:lnTo>
                  <a:lnTo>
                    <a:pt x="10800" y="21600"/>
                  </a:lnTo>
                  <a:lnTo>
                    <a:pt x="11697" y="21165"/>
                  </a:lnTo>
                  <a:lnTo>
                    <a:pt x="19800" y="11913"/>
                  </a:lnTo>
                  <a:lnTo>
                    <a:pt x="20571" y="10574"/>
                  </a:lnTo>
                  <a:lnTo>
                    <a:pt x="21083" y="8383"/>
                  </a:lnTo>
                  <a:lnTo>
                    <a:pt x="21468" y="5739"/>
                  </a:lnTo>
                  <a:lnTo>
                    <a:pt x="21600" y="3078"/>
                  </a:lnTo>
                  <a:lnTo>
                    <a:pt x="21600" y="0"/>
                  </a:lnTo>
                  <a:lnTo>
                    <a:pt x="0" y="0"/>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67" name="Google Shape;817;p39"/>
            <p:cNvSpPr/>
            <p:nvPr/>
          </p:nvSpPr>
          <p:spPr>
            <a:xfrm>
              <a:off x="140380"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934" y="9222"/>
                  </a:lnTo>
                  <a:lnTo>
                    <a:pt x="0" y="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68" name="Google Shape;818;p39"/>
            <p:cNvSpPr/>
            <p:nvPr/>
          </p:nvSpPr>
          <p:spPr>
            <a:xfrm>
              <a:off x="-1" y="52"/>
              <a:ext cx="543439" cy="650300"/>
            </a:xfrm>
            <a:custGeom>
              <a:avLst/>
              <a:gdLst/>
              <a:ahLst/>
              <a:cxnLst>
                <a:cxn ang="0">
                  <a:pos x="wd2" y="hd2"/>
                </a:cxn>
                <a:cxn ang="5400000">
                  <a:pos x="wd2" y="hd2"/>
                </a:cxn>
                <a:cxn ang="10800000">
                  <a:pos x="wd2" y="hd2"/>
                </a:cxn>
                <a:cxn ang="16200000">
                  <a:pos x="wd2" y="hd2"/>
                </a:cxn>
              </a:cxnLst>
              <a:rect l="0" t="0" r="r" b="b"/>
              <a:pathLst>
                <a:path w="21600" h="21600" extrusionOk="0">
                  <a:moveTo>
                    <a:pt x="15100" y="21600"/>
                  </a:moveTo>
                  <a:lnTo>
                    <a:pt x="15356" y="20659"/>
                  </a:lnTo>
                  <a:lnTo>
                    <a:pt x="15713" y="19761"/>
                  </a:lnTo>
                  <a:lnTo>
                    <a:pt x="16123" y="18906"/>
                  </a:lnTo>
                  <a:lnTo>
                    <a:pt x="16584" y="18135"/>
                  </a:lnTo>
                  <a:lnTo>
                    <a:pt x="17096" y="17408"/>
                  </a:lnTo>
                  <a:lnTo>
                    <a:pt x="17607" y="16681"/>
                  </a:lnTo>
                  <a:lnTo>
                    <a:pt x="18733" y="15313"/>
                  </a:lnTo>
                  <a:lnTo>
                    <a:pt x="19297" y="14628"/>
                  </a:lnTo>
                  <a:lnTo>
                    <a:pt x="19807" y="13945"/>
                  </a:lnTo>
                  <a:lnTo>
                    <a:pt x="20270" y="13260"/>
                  </a:lnTo>
                  <a:lnTo>
                    <a:pt x="20730" y="12490"/>
                  </a:lnTo>
                  <a:lnTo>
                    <a:pt x="21087" y="11719"/>
                  </a:lnTo>
                  <a:lnTo>
                    <a:pt x="21344" y="10864"/>
                  </a:lnTo>
                  <a:lnTo>
                    <a:pt x="21497" y="9967"/>
                  </a:lnTo>
                  <a:lnTo>
                    <a:pt x="21547" y="9496"/>
                  </a:lnTo>
                  <a:lnTo>
                    <a:pt x="21600" y="9025"/>
                  </a:lnTo>
                  <a:lnTo>
                    <a:pt x="21497" y="8084"/>
                  </a:lnTo>
                  <a:lnTo>
                    <a:pt x="21344" y="7187"/>
                  </a:lnTo>
                  <a:lnTo>
                    <a:pt x="21087" y="6329"/>
                  </a:lnTo>
                  <a:lnTo>
                    <a:pt x="20730" y="5518"/>
                  </a:lnTo>
                  <a:lnTo>
                    <a:pt x="20270" y="4705"/>
                  </a:lnTo>
                  <a:lnTo>
                    <a:pt x="19757" y="3978"/>
                  </a:lnTo>
                  <a:lnTo>
                    <a:pt x="19091" y="3293"/>
                  </a:lnTo>
                  <a:lnTo>
                    <a:pt x="18427" y="2652"/>
                  </a:lnTo>
                  <a:lnTo>
                    <a:pt x="17657" y="2053"/>
                  </a:lnTo>
                  <a:lnTo>
                    <a:pt x="16840" y="1540"/>
                  </a:lnTo>
                  <a:lnTo>
                    <a:pt x="15917" y="1112"/>
                  </a:lnTo>
                  <a:lnTo>
                    <a:pt x="14997" y="727"/>
                  </a:lnTo>
                  <a:lnTo>
                    <a:pt x="14024" y="427"/>
                  </a:lnTo>
                  <a:lnTo>
                    <a:pt x="12950" y="170"/>
                  </a:lnTo>
                  <a:lnTo>
                    <a:pt x="11926" y="42"/>
                  </a:lnTo>
                  <a:lnTo>
                    <a:pt x="10800" y="0"/>
                  </a:lnTo>
                  <a:lnTo>
                    <a:pt x="9674" y="42"/>
                  </a:lnTo>
                  <a:lnTo>
                    <a:pt x="8650" y="170"/>
                  </a:lnTo>
                  <a:lnTo>
                    <a:pt x="7576" y="427"/>
                  </a:lnTo>
                  <a:lnTo>
                    <a:pt x="6603" y="727"/>
                  </a:lnTo>
                  <a:lnTo>
                    <a:pt x="5681" y="1112"/>
                  </a:lnTo>
                  <a:lnTo>
                    <a:pt x="4760" y="1540"/>
                  </a:lnTo>
                  <a:lnTo>
                    <a:pt x="3940" y="2053"/>
                  </a:lnTo>
                  <a:lnTo>
                    <a:pt x="3173" y="2652"/>
                  </a:lnTo>
                  <a:lnTo>
                    <a:pt x="2507" y="3293"/>
                  </a:lnTo>
                  <a:lnTo>
                    <a:pt x="1843" y="3978"/>
                  </a:lnTo>
                  <a:lnTo>
                    <a:pt x="1330" y="4705"/>
                  </a:lnTo>
                  <a:lnTo>
                    <a:pt x="870" y="5518"/>
                  </a:lnTo>
                  <a:lnTo>
                    <a:pt x="513" y="6329"/>
                  </a:lnTo>
                  <a:lnTo>
                    <a:pt x="256" y="7187"/>
                  </a:lnTo>
                  <a:lnTo>
                    <a:pt x="103" y="8084"/>
                  </a:lnTo>
                  <a:lnTo>
                    <a:pt x="0" y="9025"/>
                  </a:lnTo>
                  <a:lnTo>
                    <a:pt x="50" y="9496"/>
                  </a:lnTo>
                  <a:lnTo>
                    <a:pt x="103" y="9967"/>
                  </a:lnTo>
                  <a:lnTo>
                    <a:pt x="256" y="10864"/>
                  </a:lnTo>
                  <a:lnTo>
                    <a:pt x="513" y="11719"/>
                  </a:lnTo>
                  <a:lnTo>
                    <a:pt x="870" y="12490"/>
                  </a:lnTo>
                  <a:lnTo>
                    <a:pt x="1330" y="13260"/>
                  </a:lnTo>
                  <a:lnTo>
                    <a:pt x="1791" y="13945"/>
                  </a:lnTo>
                  <a:lnTo>
                    <a:pt x="2303" y="14628"/>
                  </a:lnTo>
                  <a:lnTo>
                    <a:pt x="2867" y="15313"/>
                  </a:lnTo>
                  <a:lnTo>
                    <a:pt x="3993" y="16681"/>
                  </a:lnTo>
                  <a:lnTo>
                    <a:pt x="4504" y="17408"/>
                  </a:lnTo>
                  <a:lnTo>
                    <a:pt x="5016" y="18135"/>
                  </a:lnTo>
                  <a:lnTo>
                    <a:pt x="5477" y="18906"/>
                  </a:lnTo>
                  <a:lnTo>
                    <a:pt x="5887" y="19761"/>
                  </a:lnTo>
                  <a:lnTo>
                    <a:pt x="6244" y="20659"/>
                  </a:lnTo>
                  <a:lnTo>
                    <a:pt x="650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69" name="Google Shape;819;p39"/>
            <p:cNvSpPr/>
            <p:nvPr/>
          </p:nvSpPr>
          <p:spPr>
            <a:xfrm>
              <a:off x="328399" y="297522"/>
              <a:ext cx="74659" cy="3528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66" y="9222"/>
                  </a:lnTo>
                  <a:lnTo>
                    <a:pt x="0"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70" name="Google Shape;820;p39"/>
            <p:cNvSpPr/>
            <p:nvPr/>
          </p:nvSpPr>
          <p:spPr>
            <a:xfrm>
              <a:off x="176440" y="284621"/>
              <a:ext cx="190558" cy="41242"/>
            </a:xfrm>
            <a:custGeom>
              <a:avLst/>
              <a:gdLst/>
              <a:ahLst/>
              <a:cxnLst>
                <a:cxn ang="0">
                  <a:pos x="wd2" y="hd2"/>
                </a:cxn>
                <a:cxn ang="5400000">
                  <a:pos x="wd2" y="hd2"/>
                </a:cxn>
                <a:cxn ang="10800000">
                  <a:pos x="wd2" y="hd2"/>
                </a:cxn>
                <a:cxn ang="16200000">
                  <a:pos x="wd2" y="hd2"/>
                </a:cxn>
              </a:cxnLst>
              <a:rect l="0" t="0" r="r" b="b"/>
              <a:pathLst>
                <a:path w="21600" h="21600" extrusionOk="0">
                  <a:moveTo>
                    <a:pt x="0" y="2022"/>
                  </a:moveTo>
                  <a:lnTo>
                    <a:pt x="4962" y="21600"/>
                  </a:lnTo>
                  <a:lnTo>
                    <a:pt x="9925" y="2022"/>
                  </a:lnTo>
                  <a:lnTo>
                    <a:pt x="10362" y="692"/>
                  </a:lnTo>
                  <a:lnTo>
                    <a:pt x="10800" y="0"/>
                  </a:lnTo>
                  <a:lnTo>
                    <a:pt x="11238" y="692"/>
                  </a:lnTo>
                  <a:lnTo>
                    <a:pt x="11675" y="2022"/>
                  </a:lnTo>
                  <a:lnTo>
                    <a:pt x="16638" y="21600"/>
                  </a:lnTo>
                  <a:lnTo>
                    <a:pt x="21600" y="2022"/>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371" name="Google Shape;821;p39"/>
            <p:cNvSpPr/>
            <p:nvPr/>
          </p:nvSpPr>
          <p:spPr>
            <a:xfrm>
              <a:off x="163538" y="655532"/>
              <a:ext cx="216362" cy="1"/>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grpSp>
      <p:grpSp>
        <p:nvGrpSpPr>
          <p:cNvPr id="375" name="Group 12"/>
          <p:cNvGrpSpPr/>
          <p:nvPr/>
        </p:nvGrpSpPr>
        <p:grpSpPr>
          <a:xfrm>
            <a:off x="9191407" y="1901852"/>
            <a:ext cx="2557807" cy="3273232"/>
            <a:chOff x="0" y="0"/>
            <a:chExt cx="2557806" cy="3273231"/>
          </a:xfrm>
        </p:grpSpPr>
        <p:pic>
          <p:nvPicPr>
            <p:cNvPr id="373" name="Picture 13" descr="Picture 13"/>
            <p:cNvPicPr>
              <a:picLocks noChangeAspect="1"/>
            </p:cNvPicPr>
            <p:nvPr/>
          </p:nvPicPr>
          <p:blipFill>
            <a:blip r:embed="rId2"/>
            <a:stretch>
              <a:fillRect/>
            </a:stretch>
          </p:blipFill>
          <p:spPr>
            <a:xfrm>
              <a:off x="0" y="0"/>
              <a:ext cx="2557807" cy="3273232"/>
            </a:xfrm>
            <a:prstGeom prst="rect">
              <a:avLst/>
            </a:prstGeom>
            <a:ln w="12700" cap="flat">
              <a:noFill/>
              <a:miter lim="400000"/>
            </a:ln>
            <a:effectLst/>
          </p:spPr>
        </p:pic>
        <p:pic>
          <p:nvPicPr>
            <p:cNvPr id="374" name="Picture 14" descr="Picture 14"/>
            <p:cNvPicPr>
              <a:picLocks noChangeAspect="1"/>
            </p:cNvPicPr>
            <p:nvPr/>
          </p:nvPicPr>
          <p:blipFill>
            <a:blip r:embed="rId3"/>
            <a:stretch>
              <a:fillRect/>
            </a:stretch>
          </p:blipFill>
          <p:spPr>
            <a:xfrm>
              <a:off x="404181" y="1384446"/>
              <a:ext cx="339835" cy="395849"/>
            </a:xfrm>
            <a:prstGeom prst="rect">
              <a:avLst/>
            </a:prstGeom>
            <a:ln w="12700" cap="flat">
              <a:noFill/>
              <a:miter lim="400000"/>
            </a:ln>
            <a:effectLst/>
          </p:spPr>
        </p:pic>
      </p:gr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 name="Text Placeholder 5"/>
          <p:cNvSpPr txBox="1"/>
          <p:nvPr/>
        </p:nvSpPr>
        <p:spPr>
          <a:xfrm>
            <a:off x="2115606" y="2388900"/>
            <a:ext cx="7960789" cy="27184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a:solidFill>
                  <a:srgbClr val="142D55"/>
                </a:solidFill>
              </a:defRPr>
            </a:pPr>
            <a:r>
              <a:rPr dirty="0" err="1"/>
              <a:t>Vergiss</a:t>
            </a:r>
            <a:r>
              <a:rPr dirty="0"/>
              <a:t> </a:t>
            </a:r>
            <a:r>
              <a:rPr dirty="0" err="1"/>
              <a:t>nicht</a:t>
            </a:r>
            <a:r>
              <a:rPr dirty="0"/>
              <a:t>, </a:t>
            </a:r>
            <a:r>
              <a:rPr dirty="0" err="1"/>
              <a:t>zu</a:t>
            </a:r>
            <a:r>
              <a:rPr dirty="0"/>
              <a:t> </a:t>
            </a:r>
            <a:r>
              <a:rPr dirty="0" err="1"/>
              <a:t>fragen</a:t>
            </a:r>
            <a:r>
              <a:rPr dirty="0"/>
              <a:t>:</a:t>
            </a:r>
          </a:p>
          <a:p>
            <a:pPr marL="342900" indent="-342900">
              <a:lnSpc>
                <a:spcPct val="90000"/>
              </a:lnSpc>
              <a:spcBef>
                <a:spcPts val="1000"/>
              </a:spcBef>
              <a:buClr>
                <a:srgbClr val="C54A9A"/>
              </a:buClr>
              <a:buSzPct val="100000"/>
              <a:buFont typeface="Arial"/>
              <a:buChar char="•"/>
              <a:defRPr sz="2400">
                <a:solidFill>
                  <a:srgbClr val="142D55"/>
                </a:solidFill>
              </a:defRPr>
            </a:pPr>
            <a:r>
              <a:rPr dirty="0" err="1"/>
              <a:t>Wer</a:t>
            </a:r>
            <a:r>
              <a:rPr dirty="0"/>
              <a:t> </a:t>
            </a:r>
            <a:r>
              <a:rPr dirty="0" err="1"/>
              <a:t>sind</a:t>
            </a:r>
            <a:r>
              <a:rPr dirty="0"/>
              <a:t> </a:t>
            </a:r>
            <a:r>
              <a:rPr dirty="0" err="1"/>
              <a:t>sie</a:t>
            </a:r>
            <a:r>
              <a:rPr dirty="0"/>
              <a:t>? </a:t>
            </a:r>
          </a:p>
          <a:p>
            <a:pPr marL="342900" indent="-342900">
              <a:lnSpc>
                <a:spcPct val="90000"/>
              </a:lnSpc>
              <a:spcBef>
                <a:spcPts val="1000"/>
              </a:spcBef>
              <a:buClr>
                <a:srgbClr val="C54A9A"/>
              </a:buClr>
              <a:buSzPct val="100000"/>
              <a:buFont typeface="Arial"/>
              <a:buChar char="•"/>
              <a:defRPr sz="2400">
                <a:solidFill>
                  <a:srgbClr val="142D55"/>
                </a:solidFill>
              </a:defRPr>
            </a:pPr>
            <a:r>
              <a:rPr dirty="0"/>
              <a:t>Was </a:t>
            </a:r>
            <a:r>
              <a:rPr lang="de-DE" dirty="0"/>
              <a:t>tun sie</a:t>
            </a:r>
            <a:r>
              <a:rPr dirty="0"/>
              <a:t>? </a:t>
            </a:r>
          </a:p>
          <a:p>
            <a:pPr marL="342900" indent="-342900">
              <a:lnSpc>
                <a:spcPct val="90000"/>
              </a:lnSpc>
              <a:spcBef>
                <a:spcPts val="1000"/>
              </a:spcBef>
              <a:buClr>
                <a:srgbClr val="C54A9A"/>
              </a:buClr>
              <a:buSzPct val="100000"/>
              <a:buFont typeface="Arial"/>
              <a:buChar char="•"/>
              <a:defRPr sz="2400">
                <a:solidFill>
                  <a:srgbClr val="142D55"/>
                </a:solidFill>
              </a:defRPr>
            </a:pPr>
            <a:r>
              <a:rPr dirty="0"/>
              <a:t>Was </a:t>
            </a:r>
            <a:r>
              <a:rPr dirty="0" err="1"/>
              <a:t>wollen</a:t>
            </a:r>
            <a:r>
              <a:rPr dirty="0"/>
              <a:t> </a:t>
            </a:r>
            <a:r>
              <a:rPr dirty="0" err="1"/>
              <a:t>sie</a:t>
            </a:r>
            <a:r>
              <a:rPr dirty="0"/>
              <a:t>? </a:t>
            </a:r>
          </a:p>
          <a:p>
            <a:pPr marL="342900" indent="-342900">
              <a:lnSpc>
                <a:spcPct val="90000"/>
              </a:lnSpc>
              <a:spcBef>
                <a:spcPts val="1000"/>
              </a:spcBef>
              <a:buClr>
                <a:srgbClr val="C54A9A"/>
              </a:buClr>
              <a:buSzPct val="100000"/>
              <a:buFont typeface="Arial"/>
              <a:buChar char="•"/>
              <a:defRPr sz="2400">
                <a:solidFill>
                  <a:srgbClr val="142D55"/>
                </a:solidFill>
              </a:defRPr>
            </a:pPr>
            <a:r>
              <a:rPr dirty="0"/>
              <a:t>Wie </a:t>
            </a:r>
            <a:r>
              <a:rPr dirty="0" err="1"/>
              <a:t>hoch</a:t>
            </a:r>
            <a:r>
              <a:rPr dirty="0"/>
              <a:t> </a:t>
            </a:r>
            <a:r>
              <a:rPr dirty="0" err="1"/>
              <a:t>ist</a:t>
            </a:r>
            <a:r>
              <a:rPr dirty="0"/>
              <a:t> </a:t>
            </a:r>
            <a:r>
              <a:rPr dirty="0" err="1"/>
              <a:t>ihr</a:t>
            </a:r>
            <a:r>
              <a:rPr dirty="0"/>
              <a:t> Budget? </a:t>
            </a:r>
          </a:p>
          <a:p>
            <a:pPr marL="342900" indent="-342900">
              <a:lnSpc>
                <a:spcPct val="90000"/>
              </a:lnSpc>
              <a:spcBef>
                <a:spcPts val="1000"/>
              </a:spcBef>
              <a:buClr>
                <a:srgbClr val="C54A9A"/>
              </a:buClr>
              <a:buSzPct val="100000"/>
              <a:buFont typeface="Arial"/>
              <a:buChar char="•"/>
              <a:defRPr sz="2400">
                <a:solidFill>
                  <a:srgbClr val="142D55"/>
                </a:solidFill>
              </a:defRPr>
            </a:pPr>
            <a:r>
              <a:rPr dirty="0"/>
              <a:t>Wie </a:t>
            </a:r>
            <a:r>
              <a:rPr dirty="0" err="1"/>
              <a:t>viel</a:t>
            </a:r>
            <a:r>
              <a:rPr dirty="0"/>
              <a:t> </a:t>
            </a:r>
            <a:r>
              <a:rPr dirty="0" err="1"/>
              <a:t>sind</a:t>
            </a:r>
            <a:r>
              <a:rPr dirty="0"/>
              <a:t> </a:t>
            </a:r>
            <a:r>
              <a:rPr dirty="0" err="1"/>
              <a:t>sie</a:t>
            </a:r>
            <a:r>
              <a:rPr dirty="0"/>
              <a:t> </a:t>
            </a:r>
            <a:r>
              <a:rPr dirty="0" err="1"/>
              <a:t>bereit</a:t>
            </a:r>
            <a:r>
              <a:rPr dirty="0"/>
              <a:t> </a:t>
            </a:r>
            <a:r>
              <a:rPr dirty="0" err="1"/>
              <a:t>zu</a:t>
            </a:r>
            <a:r>
              <a:rPr dirty="0"/>
              <a:t> </a:t>
            </a:r>
            <a:r>
              <a:rPr dirty="0" err="1"/>
              <a:t>zahlen</a:t>
            </a:r>
            <a:r>
              <a:rPr dirty="0"/>
              <a:t>?</a:t>
            </a:r>
          </a:p>
        </p:txBody>
      </p:sp>
      <p:pic>
        <p:nvPicPr>
          <p:cNvPr id="1005" name="Picture 6" descr="Picture 6"/>
          <p:cNvPicPr>
            <a:picLocks noChangeAspect="1"/>
          </p:cNvPicPr>
          <p:nvPr/>
        </p:nvPicPr>
        <p:blipFill>
          <a:blip r:embed="rId2"/>
          <a:stretch>
            <a:fillRect/>
          </a:stretch>
        </p:blipFill>
        <p:spPr>
          <a:xfrm>
            <a:off x="112772" y="902632"/>
            <a:ext cx="1155701" cy="1041401"/>
          </a:xfrm>
          <a:prstGeom prst="rect">
            <a:avLst/>
          </a:prstGeom>
          <a:ln w="12700">
            <a:miter lim="400000"/>
          </a:ln>
        </p:spPr>
      </p:pic>
      <p:grpSp>
        <p:nvGrpSpPr>
          <p:cNvPr id="1008" name="Group 5"/>
          <p:cNvGrpSpPr/>
          <p:nvPr/>
        </p:nvGrpSpPr>
        <p:grpSpPr>
          <a:xfrm>
            <a:off x="7633121" y="2886360"/>
            <a:ext cx="3369587" cy="2995997"/>
            <a:chOff x="0" y="0"/>
            <a:chExt cx="3369586" cy="2995996"/>
          </a:xfrm>
        </p:grpSpPr>
        <p:pic>
          <p:nvPicPr>
            <p:cNvPr id="1006" name="Picture 7" descr="Picture 7"/>
            <p:cNvPicPr>
              <a:picLocks noChangeAspect="1"/>
            </p:cNvPicPr>
            <p:nvPr/>
          </p:nvPicPr>
          <p:blipFill>
            <a:blip r:embed="rId3"/>
            <a:stretch>
              <a:fillRect/>
            </a:stretch>
          </p:blipFill>
          <p:spPr>
            <a:xfrm>
              <a:off x="0" y="0"/>
              <a:ext cx="3369587" cy="2995997"/>
            </a:xfrm>
            <a:prstGeom prst="rect">
              <a:avLst/>
            </a:prstGeom>
            <a:ln w="12700" cap="flat">
              <a:noFill/>
              <a:miter lim="400000"/>
            </a:ln>
            <a:effectLst/>
          </p:spPr>
        </p:pic>
        <p:pic>
          <p:nvPicPr>
            <p:cNvPr id="1007" name="Picture 8" descr="Picture 8"/>
            <p:cNvPicPr>
              <a:picLocks noChangeAspect="1"/>
            </p:cNvPicPr>
            <p:nvPr/>
          </p:nvPicPr>
          <p:blipFill>
            <a:blip r:embed="rId4"/>
            <a:stretch>
              <a:fillRect/>
            </a:stretch>
          </p:blipFill>
          <p:spPr>
            <a:xfrm>
              <a:off x="840727" y="1019200"/>
              <a:ext cx="366015" cy="399173"/>
            </a:xfrm>
            <a:prstGeom prst="rect">
              <a:avLst/>
            </a:prstGeom>
            <a:ln w="12700" cap="flat">
              <a:noFill/>
              <a:miter lim="400000"/>
            </a:ln>
            <a:effectLst/>
          </p:spPr>
        </p:pic>
      </p:grpSp>
      <p:sp>
        <p:nvSpPr>
          <p:cNvPr id="1009"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ERSTELLEN DES FRAGENSATZES </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Text Placeholder 5"/>
          <p:cNvSpPr>
            <a:spLocks noGrp="1"/>
          </p:cNvSpPr>
          <p:nvPr>
            <p:ph type="body" idx="21"/>
          </p:nvPr>
        </p:nvSpPr>
        <p:spPr>
          <a:xfrm>
            <a:off x="1569432" y="2011876"/>
            <a:ext cx="9053136" cy="431597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786384">
              <a:spcBef>
                <a:spcPts val="800"/>
              </a:spcBef>
              <a:defRPr sz="2064"/>
            </a:pPr>
            <a:r>
              <a:rPr dirty="0" err="1"/>
              <a:t>Hier</a:t>
            </a:r>
            <a:r>
              <a:rPr dirty="0"/>
              <a:t> </a:t>
            </a:r>
            <a:r>
              <a:rPr dirty="0" err="1"/>
              <a:t>sind</a:t>
            </a:r>
            <a:r>
              <a:rPr dirty="0"/>
              <a:t> </a:t>
            </a:r>
            <a:r>
              <a:rPr dirty="0" err="1"/>
              <a:t>einige</a:t>
            </a:r>
            <a:r>
              <a:rPr dirty="0"/>
              <a:t> der </a:t>
            </a:r>
            <a:r>
              <a:rPr dirty="0" err="1"/>
              <a:t>wichtigsten</a:t>
            </a:r>
            <a:r>
              <a:rPr dirty="0"/>
              <a:t> </a:t>
            </a:r>
            <a:r>
              <a:rPr dirty="0" err="1"/>
              <a:t>Fragen</a:t>
            </a:r>
            <a:r>
              <a:rPr dirty="0"/>
              <a:t>, die du </a:t>
            </a:r>
            <a:r>
              <a:rPr dirty="0" err="1"/>
              <a:t>deine</a:t>
            </a:r>
            <a:r>
              <a:rPr lang="de-DE" dirty="0"/>
              <a:t>n</a:t>
            </a:r>
            <a:r>
              <a:rPr dirty="0"/>
              <a:t> </a:t>
            </a:r>
            <a:r>
              <a:rPr dirty="0" err="1"/>
              <a:t>Ziel</a:t>
            </a:r>
            <a:r>
              <a:rPr lang="de-DE" dirty="0" err="1"/>
              <a:t>kunden</a:t>
            </a:r>
            <a:r>
              <a:rPr dirty="0"/>
              <a:t> </a:t>
            </a:r>
            <a:r>
              <a:rPr dirty="0" err="1"/>
              <a:t>stellen</a:t>
            </a:r>
            <a:r>
              <a:rPr dirty="0"/>
              <a:t> </a:t>
            </a:r>
            <a:br>
              <a:rPr dirty="0"/>
            </a:br>
            <a:r>
              <a:rPr dirty="0" err="1"/>
              <a:t>solltest</a:t>
            </a:r>
            <a:r>
              <a:rPr dirty="0"/>
              <a:t>, </a:t>
            </a:r>
            <a:r>
              <a:rPr dirty="0" err="1"/>
              <a:t>mit</a:t>
            </a:r>
            <a:r>
              <a:rPr dirty="0"/>
              <a:t> dem </a:t>
            </a:r>
            <a:r>
              <a:rPr dirty="0" err="1"/>
              <a:t>Ziel</a:t>
            </a:r>
            <a:r>
              <a:rPr dirty="0"/>
              <a:t>, </a:t>
            </a:r>
            <a:r>
              <a:rPr dirty="0" err="1"/>
              <a:t>mehr</a:t>
            </a:r>
            <a:r>
              <a:rPr dirty="0"/>
              <a:t> </a:t>
            </a:r>
            <a:r>
              <a:rPr dirty="0" err="1"/>
              <a:t>über</a:t>
            </a:r>
            <a:r>
              <a:rPr dirty="0"/>
              <a:t> </a:t>
            </a:r>
            <a:r>
              <a:rPr dirty="0" err="1"/>
              <a:t>ihre</a:t>
            </a:r>
            <a:r>
              <a:rPr dirty="0"/>
              <a:t> Motivation und </a:t>
            </a:r>
            <a:r>
              <a:rPr dirty="0" err="1"/>
              <a:t>Bedürfnisse</a:t>
            </a:r>
            <a:r>
              <a:rPr dirty="0"/>
              <a:t> in </a:t>
            </a:r>
            <a:br>
              <a:rPr dirty="0"/>
            </a:br>
            <a:r>
              <a:rPr dirty="0" err="1"/>
              <a:t>Bezug</a:t>
            </a:r>
            <a:r>
              <a:rPr dirty="0"/>
              <a:t> auf </a:t>
            </a:r>
            <a:r>
              <a:rPr dirty="0" err="1"/>
              <a:t>deine</a:t>
            </a:r>
            <a:r>
              <a:rPr dirty="0"/>
              <a:t> </a:t>
            </a:r>
            <a:r>
              <a:rPr dirty="0" err="1"/>
              <a:t>Geschäftsidee</a:t>
            </a:r>
            <a:r>
              <a:rPr dirty="0"/>
              <a:t> </a:t>
            </a:r>
            <a:r>
              <a:rPr dirty="0" err="1"/>
              <a:t>zu</a:t>
            </a:r>
            <a:r>
              <a:rPr dirty="0"/>
              <a:t> </a:t>
            </a:r>
            <a:r>
              <a:rPr dirty="0" err="1"/>
              <a:t>erfahren</a:t>
            </a:r>
            <a:r>
              <a:rPr dirty="0"/>
              <a:t>: </a:t>
            </a:r>
          </a:p>
          <a:p>
            <a:pPr marL="294894" indent="-294894" defTabSz="786384">
              <a:spcBef>
                <a:spcPts val="800"/>
              </a:spcBef>
              <a:buClr>
                <a:srgbClr val="C54A9A"/>
              </a:buClr>
              <a:buSzPct val="100000"/>
              <a:buFont typeface="Arial"/>
              <a:buChar char="•"/>
              <a:defRPr sz="2064"/>
            </a:pPr>
            <a:r>
              <a:rPr dirty="0"/>
              <a:t>Was </a:t>
            </a:r>
            <a:r>
              <a:rPr dirty="0" err="1"/>
              <a:t>möchte</a:t>
            </a:r>
            <a:r>
              <a:rPr lang="de-DE" dirty="0"/>
              <a:t>n Sie</a:t>
            </a:r>
            <a:r>
              <a:rPr dirty="0"/>
              <a:t> </a:t>
            </a:r>
            <a:r>
              <a:rPr dirty="0" err="1"/>
              <a:t>vor</a:t>
            </a:r>
            <a:r>
              <a:rPr dirty="0"/>
              <a:t> </a:t>
            </a:r>
            <a:r>
              <a:rPr dirty="0" err="1"/>
              <a:t>allem</a:t>
            </a:r>
            <a:r>
              <a:rPr dirty="0"/>
              <a:t> </a:t>
            </a:r>
            <a:r>
              <a:rPr dirty="0" err="1"/>
              <a:t>erreichen</a:t>
            </a:r>
            <a:r>
              <a:rPr dirty="0"/>
              <a:t> (</a:t>
            </a:r>
            <a:r>
              <a:rPr dirty="0" err="1"/>
              <a:t>bezogen</a:t>
            </a:r>
            <a:r>
              <a:rPr dirty="0"/>
              <a:t> auf </a:t>
            </a:r>
            <a:r>
              <a:rPr lang="de-DE" dirty="0"/>
              <a:t>deinen</a:t>
            </a:r>
            <a:r>
              <a:rPr dirty="0"/>
              <a:t> </a:t>
            </a:r>
            <a:r>
              <a:rPr dirty="0" err="1"/>
              <a:t>Produktbereich</a:t>
            </a:r>
            <a:r>
              <a:rPr dirty="0"/>
              <a:t>)? </a:t>
            </a:r>
          </a:p>
          <a:p>
            <a:pPr marL="294894" indent="-294894" defTabSz="786384">
              <a:spcBef>
                <a:spcPts val="800"/>
              </a:spcBef>
              <a:buClr>
                <a:srgbClr val="C54A9A"/>
              </a:buClr>
              <a:buSzPct val="100000"/>
              <a:buFont typeface="Arial"/>
              <a:buChar char="•"/>
              <a:defRPr sz="2064"/>
            </a:pPr>
            <a:r>
              <a:rPr dirty="0" err="1"/>
              <a:t>Welche</a:t>
            </a:r>
            <a:r>
              <a:rPr dirty="0"/>
              <a:t> </a:t>
            </a:r>
            <a:r>
              <a:rPr dirty="0" err="1"/>
              <a:t>aktuellen</a:t>
            </a:r>
            <a:r>
              <a:rPr dirty="0"/>
              <a:t> </a:t>
            </a:r>
            <a:r>
              <a:rPr dirty="0" err="1"/>
              <a:t>Lösungen</a:t>
            </a:r>
            <a:r>
              <a:rPr dirty="0"/>
              <a:t> </a:t>
            </a:r>
            <a:r>
              <a:rPr dirty="0" err="1"/>
              <a:t>verwende</a:t>
            </a:r>
            <a:r>
              <a:rPr lang="de-DE" dirty="0"/>
              <a:t>n Sie</a:t>
            </a:r>
            <a:r>
              <a:rPr dirty="0"/>
              <a:t> </a:t>
            </a:r>
            <a:r>
              <a:rPr dirty="0" err="1"/>
              <a:t>oder</a:t>
            </a:r>
            <a:r>
              <a:rPr dirty="0"/>
              <a:t> </a:t>
            </a:r>
            <a:r>
              <a:rPr lang="de-DE" dirty="0"/>
              <a:t>haben Sie </a:t>
            </a:r>
            <a:r>
              <a:rPr dirty="0"/>
              <a:t>in der </a:t>
            </a:r>
            <a:r>
              <a:rPr dirty="0" err="1"/>
              <a:t>Vergangenheit</a:t>
            </a:r>
            <a:r>
              <a:rPr dirty="0"/>
              <a:t> </a:t>
            </a:r>
            <a:r>
              <a:rPr dirty="0" err="1"/>
              <a:t>verwendet</a:t>
            </a:r>
            <a:r>
              <a:rPr dirty="0"/>
              <a:t>? </a:t>
            </a:r>
          </a:p>
          <a:p>
            <a:pPr marL="294894" indent="-294894" defTabSz="786384">
              <a:spcBef>
                <a:spcPts val="800"/>
              </a:spcBef>
              <a:buClr>
                <a:srgbClr val="C54A9A"/>
              </a:buClr>
              <a:buSzPct val="100000"/>
              <a:buFont typeface="Arial"/>
              <a:buChar char="•"/>
              <a:defRPr sz="2064"/>
            </a:pPr>
            <a:r>
              <a:rPr dirty="0"/>
              <a:t>Was </a:t>
            </a:r>
            <a:r>
              <a:rPr dirty="0" err="1"/>
              <a:t>frustriert</a:t>
            </a:r>
            <a:r>
              <a:rPr dirty="0"/>
              <a:t> </a:t>
            </a:r>
            <a:r>
              <a:rPr lang="de-DE" dirty="0"/>
              <a:t>Sie</a:t>
            </a:r>
            <a:r>
              <a:rPr dirty="0"/>
              <a:t> am </a:t>
            </a:r>
            <a:r>
              <a:rPr dirty="0" err="1"/>
              <a:t>meisten</a:t>
            </a:r>
            <a:r>
              <a:rPr dirty="0"/>
              <a:t> an den </a:t>
            </a:r>
            <a:r>
              <a:rPr dirty="0" err="1"/>
              <a:t>aktuellen</a:t>
            </a:r>
            <a:r>
              <a:rPr dirty="0"/>
              <a:t> </a:t>
            </a:r>
            <a:r>
              <a:rPr dirty="0" err="1"/>
              <a:t>Lösungen</a:t>
            </a:r>
            <a:r>
              <a:rPr dirty="0"/>
              <a:t>, die es </a:t>
            </a:r>
            <a:r>
              <a:rPr dirty="0" err="1"/>
              <a:t>gibt</a:t>
            </a:r>
            <a:r>
              <a:rPr dirty="0"/>
              <a:t>? </a:t>
            </a:r>
          </a:p>
          <a:p>
            <a:pPr marL="294894" indent="-294894" defTabSz="786384">
              <a:spcBef>
                <a:spcPts val="800"/>
              </a:spcBef>
              <a:buClr>
                <a:srgbClr val="C54A9A"/>
              </a:buClr>
              <a:buSzPct val="100000"/>
              <a:buFont typeface="Arial"/>
              <a:buChar char="•"/>
              <a:defRPr sz="2064"/>
            </a:pPr>
            <a:r>
              <a:rPr dirty="0" err="1"/>
              <a:t>Welche</a:t>
            </a:r>
            <a:r>
              <a:rPr dirty="0"/>
              <a:t> </a:t>
            </a:r>
            <a:r>
              <a:rPr dirty="0" err="1"/>
              <a:t>Funktionen</a:t>
            </a:r>
            <a:r>
              <a:rPr dirty="0"/>
              <a:t> </a:t>
            </a:r>
            <a:r>
              <a:rPr dirty="0" err="1"/>
              <a:t>würden</a:t>
            </a:r>
            <a:r>
              <a:rPr dirty="0"/>
              <a:t> Sie </a:t>
            </a:r>
            <a:r>
              <a:rPr dirty="0" err="1"/>
              <a:t>sich</a:t>
            </a:r>
            <a:r>
              <a:rPr dirty="0"/>
              <a:t> am </a:t>
            </a:r>
            <a:r>
              <a:rPr dirty="0" err="1"/>
              <a:t>meisten</a:t>
            </a:r>
            <a:r>
              <a:rPr dirty="0"/>
              <a:t> </a:t>
            </a:r>
            <a:r>
              <a:rPr dirty="0" err="1"/>
              <a:t>wünschen</a:t>
            </a:r>
            <a:r>
              <a:rPr dirty="0"/>
              <a:t> (in </a:t>
            </a:r>
            <a:r>
              <a:rPr dirty="0" err="1"/>
              <a:t>Bezug</a:t>
            </a:r>
            <a:r>
              <a:rPr dirty="0"/>
              <a:t> auf </a:t>
            </a:r>
            <a:r>
              <a:rPr lang="de-DE" dirty="0"/>
              <a:t>deinen</a:t>
            </a:r>
            <a:r>
              <a:rPr dirty="0"/>
              <a:t> </a:t>
            </a:r>
            <a:r>
              <a:rPr dirty="0" err="1"/>
              <a:t>Produktbereich</a:t>
            </a:r>
            <a:r>
              <a:rPr dirty="0"/>
              <a:t>)?</a:t>
            </a:r>
          </a:p>
          <a:p>
            <a:pPr marL="294894" indent="-294894" defTabSz="786384">
              <a:spcBef>
                <a:spcPts val="800"/>
              </a:spcBef>
              <a:buClr>
                <a:srgbClr val="C54A9A"/>
              </a:buClr>
              <a:buSzPct val="100000"/>
              <a:buFont typeface="Arial"/>
              <a:buChar char="•"/>
              <a:defRPr sz="2064"/>
            </a:pPr>
            <a:r>
              <a:rPr dirty="0" err="1"/>
              <a:t>Haben</a:t>
            </a:r>
            <a:r>
              <a:rPr dirty="0"/>
              <a:t> Sie </a:t>
            </a:r>
            <a:r>
              <a:rPr dirty="0" err="1"/>
              <a:t>irgendwelche</a:t>
            </a:r>
            <a:r>
              <a:rPr dirty="0"/>
              <a:t> </a:t>
            </a:r>
            <a:r>
              <a:rPr dirty="0" err="1"/>
              <a:t>Ängste</a:t>
            </a:r>
            <a:r>
              <a:rPr dirty="0"/>
              <a:t> (in </a:t>
            </a:r>
            <a:r>
              <a:rPr dirty="0" err="1"/>
              <a:t>Bezug</a:t>
            </a:r>
            <a:r>
              <a:rPr dirty="0"/>
              <a:t> auf </a:t>
            </a:r>
            <a:r>
              <a:rPr lang="de-DE" dirty="0"/>
              <a:t>deinen</a:t>
            </a:r>
            <a:r>
              <a:rPr dirty="0"/>
              <a:t> </a:t>
            </a:r>
            <a:r>
              <a:rPr dirty="0" err="1"/>
              <a:t>Produktbereich</a:t>
            </a:r>
            <a:r>
              <a:rPr dirty="0"/>
              <a:t>), die Sie </a:t>
            </a:r>
            <a:r>
              <a:rPr dirty="0" err="1"/>
              <a:t>zurückhalten</a:t>
            </a:r>
            <a:r>
              <a:rPr dirty="0"/>
              <a:t>? </a:t>
            </a:r>
          </a:p>
          <a:p>
            <a:pPr marL="294894" indent="-294894" defTabSz="786384">
              <a:spcBef>
                <a:spcPts val="800"/>
              </a:spcBef>
              <a:buClr>
                <a:srgbClr val="C54A9A"/>
              </a:buClr>
              <a:buSzPct val="100000"/>
              <a:buFont typeface="Arial"/>
              <a:buChar char="•"/>
              <a:defRPr sz="2064"/>
            </a:pPr>
            <a:r>
              <a:rPr dirty="0" err="1"/>
              <a:t>Wären</a:t>
            </a:r>
            <a:r>
              <a:rPr dirty="0"/>
              <a:t> Sie </a:t>
            </a:r>
            <a:r>
              <a:rPr dirty="0" err="1"/>
              <a:t>bereit</a:t>
            </a:r>
            <a:r>
              <a:rPr dirty="0"/>
              <a:t>, </a:t>
            </a:r>
            <a:r>
              <a:rPr dirty="0" err="1"/>
              <a:t>für</a:t>
            </a:r>
            <a:r>
              <a:rPr dirty="0"/>
              <a:t> </a:t>
            </a:r>
            <a:r>
              <a:rPr dirty="0" err="1"/>
              <a:t>eine</a:t>
            </a:r>
            <a:r>
              <a:rPr dirty="0"/>
              <a:t> </a:t>
            </a:r>
            <a:r>
              <a:rPr dirty="0" err="1"/>
              <a:t>Lösung</a:t>
            </a:r>
            <a:r>
              <a:rPr dirty="0"/>
              <a:t> </a:t>
            </a:r>
            <a:r>
              <a:rPr dirty="0" err="1"/>
              <a:t>zu</a:t>
            </a:r>
            <a:r>
              <a:rPr dirty="0"/>
              <a:t> </a:t>
            </a:r>
            <a:r>
              <a:rPr dirty="0" err="1"/>
              <a:t>bezahlen</a:t>
            </a:r>
            <a:r>
              <a:rPr dirty="0"/>
              <a:t>, die XYZ </a:t>
            </a:r>
            <a:r>
              <a:rPr dirty="0" err="1"/>
              <a:t>für</a:t>
            </a:r>
            <a:r>
              <a:rPr dirty="0"/>
              <a:t> Sie </a:t>
            </a:r>
            <a:r>
              <a:rPr dirty="0" err="1"/>
              <a:t>erledigt</a:t>
            </a:r>
            <a:r>
              <a:rPr dirty="0"/>
              <a:t>?</a:t>
            </a:r>
          </a:p>
        </p:txBody>
      </p:sp>
      <p:grpSp>
        <p:nvGrpSpPr>
          <p:cNvPr id="1018" name="Google Shape;518;p39"/>
          <p:cNvGrpSpPr/>
          <p:nvPr/>
        </p:nvGrpSpPr>
        <p:grpSpPr>
          <a:xfrm>
            <a:off x="337424" y="1053392"/>
            <a:ext cx="645889" cy="697314"/>
            <a:chOff x="37" y="39"/>
            <a:chExt cx="645888" cy="697312"/>
          </a:xfrm>
        </p:grpSpPr>
        <p:sp>
          <p:nvSpPr>
            <p:cNvPr id="1012" name="Google Shape;519;p39"/>
            <p:cNvSpPr/>
            <p:nvPr/>
          </p:nvSpPr>
          <p:spPr>
            <a:xfrm>
              <a:off x="423098" y="39"/>
              <a:ext cx="222828" cy="240530"/>
            </a:xfrm>
            <a:custGeom>
              <a:avLst/>
              <a:gdLst/>
              <a:ahLst/>
              <a:cxnLst>
                <a:cxn ang="0">
                  <a:pos x="wd2" y="hd2"/>
                </a:cxn>
                <a:cxn ang="5400000">
                  <a:pos x="wd2" y="hd2"/>
                </a:cxn>
                <a:cxn ang="10800000">
                  <a:pos x="wd2" y="hd2"/>
                </a:cxn>
                <a:cxn ang="16200000">
                  <a:pos x="wd2" y="hd2"/>
                </a:cxn>
              </a:cxnLst>
              <a:rect l="0" t="0" r="r" b="b"/>
              <a:pathLst>
                <a:path w="21600" h="21600" extrusionOk="0">
                  <a:moveTo>
                    <a:pt x="20990" y="12942"/>
                  </a:moveTo>
                  <a:lnTo>
                    <a:pt x="8660" y="610"/>
                  </a:lnTo>
                  <a:lnTo>
                    <a:pt x="8308" y="348"/>
                  </a:lnTo>
                  <a:lnTo>
                    <a:pt x="7960" y="172"/>
                  </a:lnTo>
                  <a:lnTo>
                    <a:pt x="7522" y="86"/>
                  </a:lnTo>
                  <a:lnTo>
                    <a:pt x="7170" y="0"/>
                  </a:lnTo>
                  <a:lnTo>
                    <a:pt x="6736" y="86"/>
                  </a:lnTo>
                  <a:lnTo>
                    <a:pt x="6384" y="172"/>
                  </a:lnTo>
                  <a:lnTo>
                    <a:pt x="6036" y="348"/>
                  </a:lnTo>
                  <a:lnTo>
                    <a:pt x="5684" y="610"/>
                  </a:lnTo>
                  <a:lnTo>
                    <a:pt x="0" y="6381"/>
                  </a:lnTo>
                  <a:lnTo>
                    <a:pt x="15216" y="21600"/>
                  </a:lnTo>
                  <a:lnTo>
                    <a:pt x="20990" y="15915"/>
                  </a:lnTo>
                  <a:lnTo>
                    <a:pt x="21252" y="15567"/>
                  </a:lnTo>
                  <a:lnTo>
                    <a:pt x="21424" y="15215"/>
                  </a:lnTo>
                  <a:lnTo>
                    <a:pt x="21514" y="14867"/>
                  </a:lnTo>
                  <a:lnTo>
                    <a:pt x="21600" y="14429"/>
                  </a:lnTo>
                  <a:lnTo>
                    <a:pt x="21514" y="14080"/>
                  </a:lnTo>
                  <a:lnTo>
                    <a:pt x="21424" y="13642"/>
                  </a:lnTo>
                  <a:lnTo>
                    <a:pt x="21252" y="13294"/>
                  </a:lnTo>
                  <a:lnTo>
                    <a:pt x="20990" y="1294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1013" name="Google Shape;520;p39"/>
            <p:cNvSpPr/>
            <p:nvPr/>
          </p:nvSpPr>
          <p:spPr>
            <a:xfrm flipH="1">
              <a:off x="142563" y="197741"/>
              <a:ext cx="387912" cy="41875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1014" name="Google Shape;521;p39"/>
            <p:cNvSpPr/>
            <p:nvPr/>
          </p:nvSpPr>
          <p:spPr>
            <a:xfrm>
              <a:off x="37" y="75977"/>
              <a:ext cx="575515" cy="621376"/>
            </a:xfrm>
            <a:custGeom>
              <a:avLst/>
              <a:gdLst/>
              <a:ahLst/>
              <a:cxnLst>
                <a:cxn ang="0">
                  <a:pos x="wd2" y="hd2"/>
                </a:cxn>
                <a:cxn ang="5400000">
                  <a:pos x="wd2" y="hd2"/>
                </a:cxn>
                <a:cxn ang="10800000">
                  <a:pos x="wd2" y="hd2"/>
                </a:cxn>
                <a:cxn ang="16200000">
                  <a:pos x="wd2" y="hd2"/>
                </a:cxn>
              </a:cxnLst>
              <a:rect l="0" t="0" r="r" b="b"/>
              <a:pathLst>
                <a:path w="21600" h="21600" extrusionOk="0">
                  <a:moveTo>
                    <a:pt x="15675" y="0"/>
                  </a:moveTo>
                  <a:lnTo>
                    <a:pt x="1050" y="14659"/>
                  </a:lnTo>
                  <a:lnTo>
                    <a:pt x="948" y="14761"/>
                  </a:lnTo>
                  <a:lnTo>
                    <a:pt x="880" y="14862"/>
                  </a:lnTo>
                  <a:lnTo>
                    <a:pt x="847" y="14964"/>
                  </a:lnTo>
                  <a:lnTo>
                    <a:pt x="812" y="15100"/>
                  </a:lnTo>
                  <a:lnTo>
                    <a:pt x="0" y="20685"/>
                  </a:lnTo>
                  <a:lnTo>
                    <a:pt x="0" y="20855"/>
                  </a:lnTo>
                  <a:lnTo>
                    <a:pt x="33" y="21058"/>
                  </a:lnTo>
                  <a:lnTo>
                    <a:pt x="135" y="21227"/>
                  </a:lnTo>
                  <a:lnTo>
                    <a:pt x="236" y="21362"/>
                  </a:lnTo>
                  <a:lnTo>
                    <a:pt x="373" y="21464"/>
                  </a:lnTo>
                  <a:lnTo>
                    <a:pt x="507" y="21532"/>
                  </a:lnTo>
                  <a:lnTo>
                    <a:pt x="644" y="21565"/>
                  </a:lnTo>
                  <a:lnTo>
                    <a:pt x="812" y="21600"/>
                  </a:lnTo>
                  <a:lnTo>
                    <a:pt x="915" y="21600"/>
                  </a:lnTo>
                  <a:lnTo>
                    <a:pt x="6500" y="20787"/>
                  </a:lnTo>
                  <a:lnTo>
                    <a:pt x="6738" y="20719"/>
                  </a:lnTo>
                  <a:lnTo>
                    <a:pt x="6839" y="20652"/>
                  </a:lnTo>
                  <a:lnTo>
                    <a:pt x="6941" y="20551"/>
                  </a:lnTo>
                  <a:lnTo>
                    <a:pt x="21600" y="5924"/>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1015" name="Google Shape;522;p39"/>
            <p:cNvSpPr/>
            <p:nvPr/>
          </p:nvSpPr>
          <p:spPr>
            <a:xfrm flipV="1">
              <a:off x="74893" y="124683"/>
              <a:ext cx="387912" cy="418796"/>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1016" name="Google Shape;523;p39"/>
            <p:cNvSpPr/>
            <p:nvPr/>
          </p:nvSpPr>
          <p:spPr>
            <a:xfrm flipH="1" flipV="1">
              <a:off x="16260" y="608699"/>
              <a:ext cx="65856" cy="71100"/>
            </a:xfrm>
            <a:prstGeom prst="line">
              <a:avLst/>
            </a:prstGeom>
            <a:noFill/>
            <a:ln w="28575" cap="rnd">
              <a:solidFill>
                <a:srgbClr val="FFFFFF"/>
              </a:solidFill>
              <a:prstDash val="solid"/>
              <a:round/>
            </a:ln>
            <a:effectLst/>
          </p:spPr>
          <p:txBody>
            <a:bodyPr wrap="square" lIns="45719" tIns="45719" rIns="45719" bIns="45719" numCol="1" anchor="t">
              <a:noAutofit/>
            </a:bodyPr>
            <a:lstStyle/>
            <a:p>
              <a:endParaRPr/>
            </a:p>
          </p:txBody>
        </p:sp>
        <p:sp>
          <p:nvSpPr>
            <p:cNvPr id="1017" name="Google Shape;524;p39"/>
            <p:cNvSpPr/>
            <p:nvPr/>
          </p:nvSpPr>
          <p:spPr>
            <a:xfrm>
              <a:off x="30705" y="501571"/>
              <a:ext cx="150639" cy="162672"/>
            </a:xfrm>
            <a:custGeom>
              <a:avLst/>
              <a:gdLst/>
              <a:ahLst/>
              <a:cxnLst>
                <a:cxn ang="0">
                  <a:pos x="wd2" y="hd2"/>
                </a:cxn>
                <a:cxn ang="5400000">
                  <a:pos x="wd2" y="hd2"/>
                </a:cxn>
                <a:cxn ang="10800000">
                  <a:pos x="wd2" y="hd2"/>
                </a:cxn>
                <a:cxn ang="16200000">
                  <a:pos x="wd2" y="hd2"/>
                </a:cxn>
              </a:cxnLst>
              <a:rect l="0" t="0" r="r" b="b"/>
              <a:pathLst>
                <a:path w="21600" h="21600" extrusionOk="0">
                  <a:moveTo>
                    <a:pt x="0" y="260"/>
                  </a:moveTo>
                  <a:lnTo>
                    <a:pt x="127" y="0"/>
                  </a:lnTo>
                  <a:lnTo>
                    <a:pt x="21600" y="21467"/>
                  </a:lnTo>
                  <a:lnTo>
                    <a:pt x="21345" y="21600"/>
                  </a:lnTo>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grpSp>
        <p:nvGrpSpPr>
          <p:cNvPr id="1021" name="Group 21"/>
          <p:cNvGrpSpPr/>
          <p:nvPr/>
        </p:nvGrpSpPr>
        <p:grpSpPr>
          <a:xfrm>
            <a:off x="9649649" y="870993"/>
            <a:ext cx="2492096" cy="2315664"/>
            <a:chOff x="0" y="0"/>
            <a:chExt cx="2492094" cy="2315663"/>
          </a:xfrm>
        </p:grpSpPr>
        <p:pic>
          <p:nvPicPr>
            <p:cNvPr id="1019" name="Picture 22" descr="Picture 22"/>
            <p:cNvPicPr>
              <a:picLocks noChangeAspect="1"/>
            </p:cNvPicPr>
            <p:nvPr/>
          </p:nvPicPr>
          <p:blipFill>
            <a:blip r:embed="rId2"/>
            <a:stretch>
              <a:fillRect/>
            </a:stretch>
          </p:blipFill>
          <p:spPr>
            <a:xfrm>
              <a:off x="0" y="0"/>
              <a:ext cx="2492095" cy="2315664"/>
            </a:xfrm>
            <a:prstGeom prst="rect">
              <a:avLst/>
            </a:prstGeom>
            <a:ln w="12700" cap="flat">
              <a:noFill/>
              <a:miter lim="400000"/>
            </a:ln>
            <a:effectLst/>
          </p:spPr>
        </p:pic>
        <p:pic>
          <p:nvPicPr>
            <p:cNvPr id="1020" name="Picture 23" descr="Picture 23"/>
            <p:cNvPicPr>
              <a:picLocks noChangeAspect="1"/>
            </p:cNvPicPr>
            <p:nvPr/>
          </p:nvPicPr>
          <p:blipFill>
            <a:blip r:embed="rId3"/>
            <a:stretch>
              <a:fillRect/>
            </a:stretch>
          </p:blipFill>
          <p:spPr>
            <a:xfrm>
              <a:off x="213762" y="787133"/>
              <a:ext cx="273823" cy="298629"/>
            </a:xfrm>
            <a:prstGeom prst="rect">
              <a:avLst/>
            </a:prstGeom>
            <a:ln w="12700" cap="flat">
              <a:noFill/>
              <a:miter lim="400000"/>
            </a:ln>
            <a:effectLst/>
          </p:spPr>
        </p:pic>
      </p:grpSp>
      <p:sp>
        <p:nvSpPr>
          <p:cNvPr id="1022" name="Text Placeholder 4"/>
          <p:cNvSpPr txBox="1"/>
          <p:nvPr/>
        </p:nvSpPr>
        <p:spPr>
          <a:xfrm>
            <a:off x="1536254" y="865910"/>
            <a:ext cx="8543535"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ÜBUNG - STELLE DIE FRAGEN ZUSAMMEN, DIE DU BRAUCHST</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Text Placeholder 5"/>
          <p:cNvSpPr txBox="1"/>
          <p:nvPr/>
        </p:nvSpPr>
        <p:spPr>
          <a:xfrm>
            <a:off x="265122" y="2816842"/>
            <a:ext cx="11661756" cy="2675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a:solidFill>
                  <a:srgbClr val="142D55"/>
                </a:solidFill>
              </a:defRPr>
            </a:pPr>
            <a:r>
              <a:rPr dirty="0"/>
              <a:t>Es </a:t>
            </a:r>
            <a:r>
              <a:rPr dirty="0" err="1"/>
              <a:t>ist</a:t>
            </a:r>
            <a:r>
              <a:rPr dirty="0"/>
              <a:t> </a:t>
            </a:r>
            <a:r>
              <a:rPr dirty="0" err="1"/>
              <a:t>wichtig</a:t>
            </a:r>
            <a:r>
              <a:rPr dirty="0"/>
              <a:t>, den </a:t>
            </a:r>
            <a:r>
              <a:rPr dirty="0" err="1"/>
              <a:t>Fragensatz</a:t>
            </a:r>
            <a:r>
              <a:rPr dirty="0"/>
              <a:t> </a:t>
            </a:r>
            <a:r>
              <a:rPr dirty="0" err="1"/>
              <a:t>zu</a:t>
            </a:r>
            <a:r>
              <a:rPr dirty="0"/>
              <a:t> </a:t>
            </a:r>
            <a:r>
              <a:rPr dirty="0" err="1"/>
              <a:t>testen</a:t>
            </a:r>
            <a:r>
              <a:rPr dirty="0"/>
              <a:t>. </a:t>
            </a:r>
          </a:p>
          <a:p>
            <a:pPr>
              <a:lnSpc>
                <a:spcPct val="90000"/>
              </a:lnSpc>
              <a:spcBef>
                <a:spcPts val="1000"/>
              </a:spcBef>
              <a:defRPr sz="2400">
                <a:solidFill>
                  <a:srgbClr val="142D55"/>
                </a:solidFill>
              </a:defRPr>
            </a:pPr>
            <a:r>
              <a:rPr dirty="0"/>
              <a:t>Es </a:t>
            </a:r>
            <a:r>
              <a:rPr dirty="0" err="1"/>
              <a:t>ist</a:t>
            </a:r>
            <a:r>
              <a:rPr dirty="0"/>
              <a:t> </a:t>
            </a:r>
            <a:r>
              <a:rPr dirty="0" err="1"/>
              <a:t>sehr</a:t>
            </a:r>
            <a:r>
              <a:rPr dirty="0"/>
              <a:t> </a:t>
            </a:r>
            <a:r>
              <a:rPr dirty="0" err="1"/>
              <a:t>schwer</a:t>
            </a:r>
            <a:r>
              <a:rPr dirty="0"/>
              <a:t>, </a:t>
            </a:r>
            <a:r>
              <a:rPr dirty="0" err="1"/>
              <a:t>beim</a:t>
            </a:r>
            <a:r>
              <a:rPr dirty="0"/>
              <a:t> </a:t>
            </a:r>
            <a:r>
              <a:rPr dirty="0" err="1"/>
              <a:t>ersten</a:t>
            </a:r>
            <a:r>
              <a:rPr dirty="0"/>
              <a:t> Mal </a:t>
            </a:r>
            <a:r>
              <a:rPr dirty="0" err="1"/>
              <a:t>komplett</a:t>
            </a:r>
            <a:r>
              <a:rPr dirty="0"/>
              <a:t> </a:t>
            </a:r>
            <a:r>
              <a:rPr dirty="0" err="1"/>
              <a:t>richtig</a:t>
            </a:r>
            <a:r>
              <a:rPr dirty="0"/>
              <a:t> </a:t>
            </a:r>
            <a:r>
              <a:rPr dirty="0" err="1"/>
              <a:t>zu</a:t>
            </a:r>
            <a:r>
              <a:rPr dirty="0"/>
              <a:t> </a:t>
            </a:r>
            <a:r>
              <a:rPr lang="de-DE" dirty="0"/>
              <a:t>liegen</a:t>
            </a:r>
            <a:r>
              <a:rPr dirty="0"/>
              <a:t>. </a:t>
            </a:r>
            <a:r>
              <a:rPr lang="de-DE" dirty="0"/>
              <a:t>N</a:t>
            </a:r>
            <a:r>
              <a:rPr dirty="0"/>
              <a:t>ach </a:t>
            </a:r>
            <a:r>
              <a:rPr dirty="0" err="1"/>
              <a:t>einigen</a:t>
            </a:r>
            <a:r>
              <a:rPr dirty="0"/>
              <a:t> </a:t>
            </a:r>
            <a:r>
              <a:rPr dirty="0" err="1"/>
              <a:t>anfänglichen</a:t>
            </a:r>
            <a:r>
              <a:rPr dirty="0"/>
              <a:t> Interviews </a:t>
            </a:r>
            <a:r>
              <a:rPr lang="de-DE" dirty="0"/>
              <a:t>wirst du </a:t>
            </a:r>
            <a:r>
              <a:rPr dirty="0" err="1"/>
              <a:t>wahrscheinlich</a:t>
            </a:r>
            <a:r>
              <a:rPr dirty="0"/>
              <a:t> merk</a:t>
            </a:r>
            <a:r>
              <a:rPr lang="de-DE" dirty="0"/>
              <a:t>en</a:t>
            </a:r>
            <a:r>
              <a:rPr dirty="0"/>
              <a:t>, </a:t>
            </a:r>
            <a:r>
              <a:rPr dirty="0" err="1"/>
              <a:t>dass</a:t>
            </a:r>
            <a:r>
              <a:rPr dirty="0"/>
              <a:t> es </a:t>
            </a:r>
            <a:r>
              <a:rPr dirty="0" err="1"/>
              <a:t>noch</a:t>
            </a:r>
            <a:r>
              <a:rPr dirty="0"/>
              <a:t> </a:t>
            </a:r>
            <a:r>
              <a:rPr dirty="0" err="1"/>
              <a:t>andere</a:t>
            </a:r>
            <a:r>
              <a:rPr dirty="0"/>
              <a:t> </a:t>
            </a:r>
            <a:r>
              <a:rPr dirty="0" err="1"/>
              <a:t>Informationen</a:t>
            </a:r>
            <a:r>
              <a:rPr dirty="0"/>
              <a:t> </a:t>
            </a:r>
            <a:r>
              <a:rPr dirty="0" err="1"/>
              <a:t>gibt</a:t>
            </a:r>
            <a:r>
              <a:rPr dirty="0"/>
              <a:t>, die du </a:t>
            </a:r>
            <a:r>
              <a:rPr dirty="0" err="1"/>
              <a:t>sammeln</a:t>
            </a:r>
            <a:r>
              <a:rPr dirty="0"/>
              <a:t> </a:t>
            </a:r>
            <a:r>
              <a:rPr dirty="0" err="1"/>
              <a:t>möchtest</a:t>
            </a:r>
            <a:r>
              <a:rPr dirty="0"/>
              <a:t>. </a:t>
            </a:r>
          </a:p>
          <a:p>
            <a:pPr>
              <a:lnSpc>
                <a:spcPct val="90000"/>
              </a:lnSpc>
              <a:spcBef>
                <a:spcPts val="1000"/>
              </a:spcBef>
              <a:defRPr sz="2400">
                <a:solidFill>
                  <a:srgbClr val="142D55"/>
                </a:solidFill>
              </a:defRPr>
            </a:pPr>
            <a:r>
              <a:rPr dirty="0"/>
              <a:t>Es </a:t>
            </a:r>
            <a:r>
              <a:rPr dirty="0" err="1"/>
              <a:t>ist</a:t>
            </a:r>
            <a:r>
              <a:rPr dirty="0"/>
              <a:t> </a:t>
            </a:r>
            <a:r>
              <a:rPr dirty="0" err="1"/>
              <a:t>eine</a:t>
            </a:r>
            <a:r>
              <a:rPr dirty="0"/>
              <a:t> </a:t>
            </a:r>
            <a:r>
              <a:rPr dirty="0" err="1"/>
              <a:t>gute</a:t>
            </a:r>
            <a:r>
              <a:rPr dirty="0"/>
              <a:t> Idee, </a:t>
            </a:r>
            <a:r>
              <a:rPr dirty="0" err="1"/>
              <a:t>drei</a:t>
            </a:r>
            <a:r>
              <a:rPr dirty="0"/>
              <a:t> bis </a:t>
            </a:r>
            <a:r>
              <a:rPr dirty="0" err="1"/>
              <a:t>fünf</a:t>
            </a:r>
            <a:r>
              <a:rPr dirty="0"/>
              <a:t> </a:t>
            </a:r>
            <a:r>
              <a:rPr dirty="0" err="1"/>
              <a:t>Testinterviews</a:t>
            </a:r>
            <a:r>
              <a:rPr dirty="0"/>
              <a:t> </a:t>
            </a:r>
            <a:r>
              <a:rPr dirty="0" err="1"/>
              <a:t>durchzuführen</a:t>
            </a:r>
            <a:r>
              <a:rPr dirty="0"/>
              <a:t>, </a:t>
            </a:r>
            <a:r>
              <a:rPr dirty="0" err="1"/>
              <a:t>dann</a:t>
            </a:r>
            <a:r>
              <a:rPr dirty="0"/>
              <a:t> </a:t>
            </a:r>
            <a:r>
              <a:rPr dirty="0" err="1"/>
              <a:t>deine</a:t>
            </a:r>
            <a:r>
              <a:rPr dirty="0"/>
              <a:t> </a:t>
            </a:r>
            <a:r>
              <a:rPr dirty="0" err="1"/>
              <a:t>Fragen</a:t>
            </a:r>
            <a:r>
              <a:rPr dirty="0"/>
              <a:t> und </a:t>
            </a:r>
            <a:r>
              <a:rPr dirty="0" err="1"/>
              <a:t>Ergebnisse</a:t>
            </a:r>
            <a:r>
              <a:rPr dirty="0"/>
              <a:t> </a:t>
            </a:r>
            <a:r>
              <a:rPr dirty="0" err="1"/>
              <a:t>zu</a:t>
            </a:r>
            <a:r>
              <a:rPr dirty="0"/>
              <a:t> </a:t>
            </a:r>
            <a:r>
              <a:rPr dirty="0" err="1"/>
              <a:t>überprüfen</a:t>
            </a:r>
            <a:r>
              <a:rPr dirty="0"/>
              <a:t> und </a:t>
            </a:r>
            <a:r>
              <a:rPr lang="de-DE" dirty="0"/>
              <a:t>so </a:t>
            </a:r>
            <a:r>
              <a:rPr dirty="0" err="1"/>
              <a:t>sicherzustellen</a:t>
            </a:r>
            <a:r>
              <a:rPr dirty="0"/>
              <a:t>, </a:t>
            </a:r>
            <a:r>
              <a:rPr dirty="0" err="1"/>
              <a:t>dass</a:t>
            </a:r>
            <a:r>
              <a:rPr dirty="0"/>
              <a:t> du die </a:t>
            </a:r>
            <a:r>
              <a:rPr dirty="0" err="1"/>
              <a:t>Ergebnisse</a:t>
            </a:r>
            <a:r>
              <a:rPr dirty="0"/>
              <a:t> </a:t>
            </a:r>
            <a:r>
              <a:rPr dirty="0" err="1"/>
              <a:t>erhältst</a:t>
            </a:r>
            <a:r>
              <a:rPr dirty="0"/>
              <a:t>, die du </a:t>
            </a:r>
            <a:r>
              <a:rPr lang="de-DE" dirty="0"/>
              <a:t>dir von den Fragen erhoffst</a:t>
            </a:r>
            <a:r>
              <a:rPr dirty="0"/>
              <a:t>.</a:t>
            </a:r>
          </a:p>
        </p:txBody>
      </p:sp>
      <p:pic>
        <p:nvPicPr>
          <p:cNvPr id="1025" name="Picture 6" descr="Picture 6"/>
          <p:cNvPicPr>
            <a:picLocks noChangeAspect="1"/>
          </p:cNvPicPr>
          <p:nvPr/>
        </p:nvPicPr>
        <p:blipFill>
          <a:blip r:embed="rId2"/>
          <a:stretch>
            <a:fillRect/>
          </a:stretch>
        </p:blipFill>
        <p:spPr>
          <a:xfrm>
            <a:off x="112772" y="902632"/>
            <a:ext cx="1155701" cy="1041401"/>
          </a:xfrm>
          <a:prstGeom prst="rect">
            <a:avLst/>
          </a:prstGeom>
          <a:ln w="12700">
            <a:miter lim="400000"/>
          </a:ln>
        </p:spPr>
      </p:pic>
      <p:grpSp>
        <p:nvGrpSpPr>
          <p:cNvPr id="1029" name="Group 5"/>
          <p:cNvGrpSpPr/>
          <p:nvPr/>
        </p:nvGrpSpPr>
        <p:grpSpPr>
          <a:xfrm>
            <a:off x="8463675" y="717456"/>
            <a:ext cx="3218582" cy="2453150"/>
            <a:chOff x="0" y="0"/>
            <a:chExt cx="3218581" cy="2453148"/>
          </a:xfrm>
        </p:grpSpPr>
        <p:pic>
          <p:nvPicPr>
            <p:cNvPr id="1026" name="Picture 8" descr="Picture 8"/>
            <p:cNvPicPr>
              <a:picLocks noChangeAspect="1"/>
            </p:cNvPicPr>
            <p:nvPr/>
          </p:nvPicPr>
          <p:blipFill>
            <a:blip r:embed="rId3"/>
            <a:stretch>
              <a:fillRect/>
            </a:stretch>
          </p:blipFill>
          <p:spPr>
            <a:xfrm>
              <a:off x="0" y="0"/>
              <a:ext cx="3218582" cy="2453149"/>
            </a:xfrm>
            <a:prstGeom prst="rect">
              <a:avLst/>
            </a:prstGeom>
            <a:ln w="12700" cap="flat">
              <a:noFill/>
              <a:miter lim="400000"/>
            </a:ln>
            <a:effectLst/>
          </p:spPr>
        </p:pic>
        <p:pic>
          <p:nvPicPr>
            <p:cNvPr id="1027" name="Picture 9" descr="Picture 9"/>
            <p:cNvPicPr>
              <a:picLocks noChangeAspect="1"/>
            </p:cNvPicPr>
            <p:nvPr/>
          </p:nvPicPr>
          <p:blipFill>
            <a:blip r:embed="rId4"/>
            <a:stretch>
              <a:fillRect/>
            </a:stretch>
          </p:blipFill>
          <p:spPr>
            <a:xfrm>
              <a:off x="474052" y="824926"/>
              <a:ext cx="323239" cy="352522"/>
            </a:xfrm>
            <a:prstGeom prst="rect">
              <a:avLst/>
            </a:prstGeom>
            <a:ln w="12700" cap="flat">
              <a:noFill/>
              <a:miter lim="400000"/>
            </a:ln>
            <a:effectLst/>
          </p:spPr>
        </p:pic>
        <p:pic>
          <p:nvPicPr>
            <p:cNvPr id="1028" name="Picture 10" descr="Picture 10"/>
            <p:cNvPicPr>
              <a:picLocks noChangeAspect="1"/>
            </p:cNvPicPr>
            <p:nvPr/>
          </p:nvPicPr>
          <p:blipFill>
            <a:blip r:embed="rId4"/>
            <a:stretch>
              <a:fillRect/>
            </a:stretch>
          </p:blipFill>
          <p:spPr>
            <a:xfrm flipH="1">
              <a:off x="2472177" y="697792"/>
              <a:ext cx="323239" cy="352522"/>
            </a:xfrm>
            <a:prstGeom prst="rect">
              <a:avLst/>
            </a:prstGeom>
            <a:ln w="12700" cap="flat">
              <a:noFill/>
              <a:miter lim="400000"/>
            </a:ln>
            <a:effectLst/>
          </p:spPr>
        </p:pic>
      </p:grpSp>
      <p:sp>
        <p:nvSpPr>
          <p:cNvPr id="1030"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C54A9A"/>
                </a:solidFill>
              </a:defRPr>
            </a:lvl1pPr>
          </a:lstStyle>
          <a:p>
            <a:r>
              <a:t>TESTE DEN FRAGENSATZ</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ext Placeholder 5"/>
          <p:cNvSpPr txBox="1"/>
          <p:nvPr/>
        </p:nvSpPr>
        <p:spPr>
          <a:xfrm>
            <a:off x="272925" y="2562842"/>
            <a:ext cx="11646150" cy="3183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a:solidFill>
                  <a:srgbClr val="C54A9A"/>
                </a:solidFill>
              </a:defRPr>
            </a:pPr>
            <a:r>
              <a:t>Im Folgenden findest du einige Dinge, die du bei dieser Überprüfung berücksichtigen solltest:  </a:t>
            </a:r>
            <a:endParaRPr>
              <a:solidFill>
                <a:srgbClr val="142D55"/>
              </a:solidFill>
            </a:endParaRPr>
          </a:p>
          <a:p>
            <a:pPr marL="342900" indent="-342900">
              <a:lnSpc>
                <a:spcPct val="90000"/>
              </a:lnSpc>
              <a:spcBef>
                <a:spcPts val="1000"/>
              </a:spcBef>
              <a:buSzPct val="100000"/>
              <a:buFont typeface="Arial"/>
              <a:buChar char="•"/>
              <a:defRPr sz="2400">
                <a:solidFill>
                  <a:srgbClr val="142D55"/>
                </a:solidFill>
              </a:defRPr>
            </a:pPr>
            <a:r>
              <a:t>Sind die Fragen offen genug, um einen Dialog zu beginnen? </a:t>
            </a:r>
          </a:p>
          <a:p>
            <a:pPr marL="342900" indent="-342900">
              <a:lnSpc>
                <a:spcPct val="90000"/>
              </a:lnSpc>
              <a:spcBef>
                <a:spcPts val="1000"/>
              </a:spcBef>
              <a:buSzPct val="100000"/>
              <a:buFont typeface="Arial"/>
              <a:buChar char="•"/>
              <a:defRPr sz="2400">
                <a:solidFill>
                  <a:srgbClr val="142D55"/>
                </a:solidFill>
              </a:defRPr>
            </a:pPr>
            <a:r>
              <a:t>Sind einige Fragen unnötig? </a:t>
            </a:r>
          </a:p>
          <a:p>
            <a:pPr marL="342900" indent="-342900">
              <a:lnSpc>
                <a:spcPct val="90000"/>
              </a:lnSpc>
              <a:spcBef>
                <a:spcPts val="1000"/>
              </a:spcBef>
              <a:buSzPct val="100000"/>
              <a:buFont typeface="Arial"/>
              <a:buChar char="•"/>
              <a:defRPr sz="2400">
                <a:solidFill>
                  <a:srgbClr val="142D55"/>
                </a:solidFill>
              </a:defRPr>
            </a:pPr>
            <a:r>
              <a:t>Ist dies der richtige Zielmarkt? </a:t>
            </a:r>
          </a:p>
          <a:p>
            <a:pPr marL="342900" indent="-342900">
              <a:lnSpc>
                <a:spcPct val="90000"/>
              </a:lnSpc>
              <a:spcBef>
                <a:spcPts val="1000"/>
              </a:spcBef>
              <a:buSzPct val="100000"/>
              <a:buFont typeface="Arial"/>
              <a:buChar char="•"/>
              <a:defRPr sz="2400">
                <a:solidFill>
                  <a:srgbClr val="142D55"/>
                </a:solidFill>
              </a:defRPr>
            </a:pPr>
            <a:r>
              <a:t>Wie lange dauern die Interviews? </a:t>
            </a:r>
          </a:p>
          <a:p>
            <a:pPr marL="342900" indent="-342900">
              <a:lnSpc>
                <a:spcPct val="90000"/>
              </a:lnSpc>
              <a:spcBef>
                <a:spcPts val="1000"/>
              </a:spcBef>
              <a:buSzPct val="100000"/>
              <a:buFont typeface="Arial"/>
              <a:buChar char="•"/>
              <a:defRPr sz="2400">
                <a:solidFill>
                  <a:srgbClr val="142D55"/>
                </a:solidFill>
              </a:defRPr>
            </a:pPr>
            <a:r>
              <a:t>Habe ich in den Interviews etwas aufgedeckt, das ich noch genauer erfragen muss? </a:t>
            </a:r>
          </a:p>
          <a:p>
            <a:pPr marL="342900" indent="-342900">
              <a:lnSpc>
                <a:spcPct val="90000"/>
              </a:lnSpc>
              <a:spcBef>
                <a:spcPts val="1000"/>
              </a:spcBef>
              <a:buSzPct val="100000"/>
              <a:buFont typeface="Arial"/>
              <a:buChar char="•"/>
              <a:defRPr sz="2400">
                <a:solidFill>
                  <a:srgbClr val="142D55"/>
                </a:solidFill>
              </a:defRPr>
            </a:pPr>
            <a:r>
              <a:t>Welche Fragen wurden missverstanden und wie können sie umformuliert werden? </a:t>
            </a:r>
          </a:p>
        </p:txBody>
      </p:sp>
      <p:pic>
        <p:nvPicPr>
          <p:cNvPr id="1033" name="Picture 6" descr="Picture 6"/>
          <p:cNvPicPr>
            <a:picLocks noChangeAspect="1"/>
          </p:cNvPicPr>
          <p:nvPr/>
        </p:nvPicPr>
        <p:blipFill>
          <a:blip r:embed="rId2"/>
          <a:stretch>
            <a:fillRect/>
          </a:stretch>
        </p:blipFill>
        <p:spPr>
          <a:xfrm>
            <a:off x="112772" y="902632"/>
            <a:ext cx="1155701" cy="1041401"/>
          </a:xfrm>
          <a:prstGeom prst="rect">
            <a:avLst/>
          </a:prstGeom>
          <a:ln w="12700">
            <a:miter lim="400000"/>
          </a:ln>
        </p:spPr>
      </p:pic>
      <p:sp>
        <p:nvSpPr>
          <p:cNvPr id="1034"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C54A9A"/>
                </a:solidFill>
              </a:defRPr>
            </a:lvl1pPr>
          </a:lstStyle>
          <a:p>
            <a:r>
              <a:t>TESTE DEN FRAGENSATZ</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Text Placeholder 5"/>
          <p:cNvSpPr txBox="1"/>
          <p:nvPr/>
        </p:nvSpPr>
        <p:spPr>
          <a:xfrm>
            <a:off x="268597" y="2508044"/>
            <a:ext cx="9765730" cy="3267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a:solidFill>
                  <a:srgbClr val="142D55"/>
                </a:solidFill>
              </a:defRPr>
            </a:pPr>
            <a:r>
              <a:rPr dirty="0"/>
              <a:t>Eine der </a:t>
            </a:r>
            <a:r>
              <a:rPr dirty="0" err="1"/>
              <a:t>wertvollsten</a:t>
            </a:r>
            <a:r>
              <a:rPr dirty="0"/>
              <a:t> </a:t>
            </a:r>
            <a:r>
              <a:rPr dirty="0" err="1"/>
              <a:t>Möglichkeiten</a:t>
            </a:r>
            <a:r>
              <a:rPr dirty="0"/>
              <a:t>, </a:t>
            </a:r>
            <a:r>
              <a:rPr dirty="0" err="1"/>
              <a:t>deinen</a:t>
            </a:r>
            <a:r>
              <a:rPr dirty="0"/>
              <a:t> </a:t>
            </a:r>
            <a:r>
              <a:rPr dirty="0" err="1"/>
              <a:t>Markt</a:t>
            </a:r>
            <a:r>
              <a:rPr dirty="0"/>
              <a:t> </a:t>
            </a:r>
            <a:r>
              <a:rPr dirty="0" err="1"/>
              <a:t>zu</a:t>
            </a:r>
            <a:r>
              <a:rPr dirty="0"/>
              <a:t> verstehen, </a:t>
            </a:r>
            <a:r>
              <a:rPr dirty="0" err="1"/>
              <a:t>ist</a:t>
            </a:r>
            <a:r>
              <a:rPr dirty="0"/>
              <a:t>, Zeit in </a:t>
            </a:r>
            <a:r>
              <a:rPr dirty="0" err="1"/>
              <a:t>Einzelhandelsgeschäften</a:t>
            </a:r>
            <a:r>
              <a:rPr dirty="0"/>
              <a:t>, auf Portfolio-Websites und </a:t>
            </a:r>
            <a:r>
              <a:rPr dirty="0" err="1"/>
              <a:t>Messen</a:t>
            </a:r>
            <a:r>
              <a:rPr dirty="0"/>
              <a:t> </a:t>
            </a:r>
            <a:r>
              <a:rPr dirty="0" err="1"/>
              <a:t>zu</a:t>
            </a:r>
            <a:r>
              <a:rPr dirty="0"/>
              <a:t> </a:t>
            </a:r>
            <a:r>
              <a:rPr dirty="0" err="1"/>
              <a:t>verbringen</a:t>
            </a:r>
            <a:r>
              <a:rPr dirty="0"/>
              <a:t>, um </a:t>
            </a:r>
            <a:r>
              <a:rPr dirty="0" err="1"/>
              <a:t>aus</a:t>
            </a:r>
            <a:r>
              <a:rPr dirty="0"/>
              <a:t> </a:t>
            </a:r>
            <a:r>
              <a:rPr dirty="0" err="1"/>
              <a:t>erster</a:t>
            </a:r>
            <a:r>
              <a:rPr dirty="0"/>
              <a:t> Hand </a:t>
            </a:r>
            <a:r>
              <a:rPr dirty="0" err="1"/>
              <a:t>zu</a:t>
            </a:r>
            <a:r>
              <a:rPr dirty="0"/>
              <a:t> </a:t>
            </a:r>
            <a:r>
              <a:rPr dirty="0" err="1"/>
              <a:t>sehen</a:t>
            </a:r>
            <a:r>
              <a:rPr dirty="0"/>
              <a:t>, </a:t>
            </a:r>
            <a:r>
              <a:rPr dirty="0" err="1"/>
              <a:t>wer</a:t>
            </a:r>
            <a:r>
              <a:rPr dirty="0"/>
              <a:t> </a:t>
            </a:r>
            <a:r>
              <a:rPr dirty="0" err="1"/>
              <a:t>deine</a:t>
            </a:r>
            <a:r>
              <a:rPr dirty="0"/>
              <a:t> </a:t>
            </a:r>
            <a:r>
              <a:rPr dirty="0" err="1"/>
              <a:t>Konkurrenten</a:t>
            </a:r>
            <a:r>
              <a:rPr dirty="0"/>
              <a:t> </a:t>
            </a:r>
            <a:r>
              <a:rPr dirty="0" err="1"/>
              <a:t>sind</a:t>
            </a:r>
            <a:r>
              <a:rPr dirty="0"/>
              <a:t> und was </a:t>
            </a:r>
            <a:r>
              <a:rPr dirty="0" err="1"/>
              <a:t>sie</a:t>
            </a:r>
            <a:r>
              <a:rPr dirty="0"/>
              <a:t> tun. </a:t>
            </a:r>
          </a:p>
          <a:p>
            <a:pPr marL="342900" indent="-342900">
              <a:lnSpc>
                <a:spcPct val="90000"/>
              </a:lnSpc>
              <a:spcBef>
                <a:spcPts val="1000"/>
              </a:spcBef>
              <a:buClr>
                <a:srgbClr val="C54A9A"/>
              </a:buClr>
              <a:buSzPct val="100000"/>
              <a:buFont typeface="Arial"/>
              <a:buChar char="•"/>
              <a:defRPr sz="2400">
                <a:solidFill>
                  <a:srgbClr val="142D55"/>
                </a:solidFill>
              </a:defRPr>
            </a:pPr>
            <a:r>
              <a:rPr dirty="0" err="1"/>
              <a:t>Gibt</a:t>
            </a:r>
            <a:r>
              <a:rPr dirty="0"/>
              <a:t> es </a:t>
            </a:r>
            <a:r>
              <a:rPr dirty="0" err="1"/>
              <a:t>viele</a:t>
            </a:r>
            <a:r>
              <a:rPr dirty="0"/>
              <a:t> </a:t>
            </a:r>
            <a:r>
              <a:rPr dirty="0" err="1"/>
              <a:t>neue</a:t>
            </a:r>
            <a:r>
              <a:rPr dirty="0"/>
              <a:t> </a:t>
            </a:r>
            <a:r>
              <a:rPr dirty="0" err="1"/>
              <a:t>Produkte</a:t>
            </a:r>
            <a:r>
              <a:rPr dirty="0"/>
              <a:t>, die </a:t>
            </a:r>
            <a:r>
              <a:rPr dirty="0" err="1"/>
              <a:t>eingeführt</a:t>
            </a:r>
            <a:r>
              <a:rPr dirty="0"/>
              <a:t> </a:t>
            </a:r>
            <a:r>
              <a:rPr dirty="0" err="1"/>
              <a:t>werden</a:t>
            </a:r>
            <a:r>
              <a:rPr dirty="0"/>
              <a:t>? </a:t>
            </a:r>
          </a:p>
          <a:p>
            <a:pPr marL="342900" indent="-342900">
              <a:lnSpc>
                <a:spcPct val="90000"/>
              </a:lnSpc>
              <a:spcBef>
                <a:spcPts val="1000"/>
              </a:spcBef>
              <a:buClr>
                <a:srgbClr val="C54A9A"/>
              </a:buClr>
              <a:buSzPct val="100000"/>
              <a:buFont typeface="Arial"/>
              <a:buChar char="•"/>
              <a:defRPr sz="2400">
                <a:solidFill>
                  <a:srgbClr val="142D55"/>
                </a:solidFill>
              </a:defRPr>
            </a:pPr>
            <a:r>
              <a:rPr dirty="0"/>
              <a:t>Was </a:t>
            </a:r>
            <a:r>
              <a:rPr dirty="0" err="1"/>
              <a:t>macht</a:t>
            </a:r>
            <a:r>
              <a:rPr dirty="0"/>
              <a:t> der </a:t>
            </a:r>
            <a:r>
              <a:rPr dirty="0" err="1"/>
              <a:t>Markenführer</a:t>
            </a:r>
            <a:r>
              <a:rPr dirty="0"/>
              <a:t>? </a:t>
            </a:r>
          </a:p>
          <a:p>
            <a:pPr marL="342900" indent="-342900">
              <a:lnSpc>
                <a:spcPct val="90000"/>
              </a:lnSpc>
              <a:spcBef>
                <a:spcPts val="1000"/>
              </a:spcBef>
              <a:buClr>
                <a:srgbClr val="C54A9A"/>
              </a:buClr>
              <a:buSzPct val="100000"/>
              <a:buFont typeface="Arial"/>
              <a:buChar char="•"/>
              <a:defRPr sz="2400">
                <a:solidFill>
                  <a:srgbClr val="142D55"/>
                </a:solidFill>
              </a:defRPr>
            </a:pPr>
            <a:r>
              <a:rPr dirty="0" err="1"/>
              <a:t>Gibt</a:t>
            </a:r>
            <a:r>
              <a:rPr dirty="0"/>
              <a:t> es </a:t>
            </a:r>
            <a:r>
              <a:rPr dirty="0" err="1"/>
              <a:t>viele</a:t>
            </a:r>
            <a:r>
              <a:rPr dirty="0"/>
              <a:t> </a:t>
            </a:r>
            <a:r>
              <a:rPr lang="de-DE" dirty="0"/>
              <a:t>Werbeaktionen</a:t>
            </a:r>
            <a:r>
              <a:rPr dirty="0"/>
              <a:t>? </a:t>
            </a:r>
          </a:p>
          <a:p>
            <a:pPr marL="342900" indent="-342900">
              <a:lnSpc>
                <a:spcPct val="90000"/>
              </a:lnSpc>
              <a:spcBef>
                <a:spcPts val="1000"/>
              </a:spcBef>
              <a:buClr>
                <a:srgbClr val="C54A9A"/>
              </a:buClr>
              <a:buSzPct val="100000"/>
              <a:buFont typeface="Arial"/>
              <a:buChar char="•"/>
              <a:defRPr sz="2400">
                <a:solidFill>
                  <a:srgbClr val="142D55"/>
                </a:solidFill>
              </a:defRPr>
            </a:pPr>
            <a:r>
              <a:rPr dirty="0" err="1"/>
              <a:t>Welchen</a:t>
            </a:r>
            <a:r>
              <a:rPr dirty="0"/>
              <a:t> </a:t>
            </a:r>
            <a:r>
              <a:rPr lang="de-DE" dirty="0"/>
              <a:t>Produktlinien</a:t>
            </a:r>
            <a:r>
              <a:rPr dirty="0"/>
              <a:t> </a:t>
            </a:r>
            <a:r>
              <a:rPr dirty="0" err="1"/>
              <a:t>wird</a:t>
            </a:r>
            <a:r>
              <a:rPr dirty="0"/>
              <a:t> der </a:t>
            </a:r>
            <a:r>
              <a:rPr dirty="0" err="1"/>
              <a:t>meiste</a:t>
            </a:r>
            <a:r>
              <a:rPr dirty="0"/>
              <a:t> Platz / die </a:t>
            </a:r>
            <a:r>
              <a:rPr dirty="0" err="1"/>
              <a:t>meiste</a:t>
            </a:r>
            <a:r>
              <a:rPr dirty="0"/>
              <a:t> </a:t>
            </a:r>
            <a:r>
              <a:rPr dirty="0" err="1"/>
              <a:t>Aufmerksamkeit</a:t>
            </a:r>
            <a:r>
              <a:rPr dirty="0"/>
              <a:t> </a:t>
            </a:r>
            <a:r>
              <a:rPr dirty="0" err="1"/>
              <a:t>gewidmet</a:t>
            </a:r>
            <a:r>
              <a:rPr dirty="0"/>
              <a:t>? (Dies </a:t>
            </a:r>
            <a:r>
              <a:rPr dirty="0" err="1"/>
              <a:t>sind</a:t>
            </a:r>
            <a:r>
              <a:rPr dirty="0"/>
              <a:t> in der Regel die Bestseller!)</a:t>
            </a:r>
          </a:p>
        </p:txBody>
      </p:sp>
      <p:pic>
        <p:nvPicPr>
          <p:cNvPr id="1037" name="Picture 6" descr="Picture 6"/>
          <p:cNvPicPr>
            <a:picLocks noChangeAspect="1"/>
          </p:cNvPicPr>
          <p:nvPr/>
        </p:nvPicPr>
        <p:blipFill>
          <a:blip r:embed="rId2"/>
          <a:stretch>
            <a:fillRect/>
          </a:stretch>
        </p:blipFill>
        <p:spPr>
          <a:xfrm>
            <a:off x="112772" y="902632"/>
            <a:ext cx="1155701" cy="1041401"/>
          </a:xfrm>
          <a:prstGeom prst="rect">
            <a:avLst/>
          </a:prstGeom>
          <a:ln w="12700">
            <a:miter lim="400000"/>
          </a:ln>
        </p:spPr>
      </p:pic>
      <p:grpSp>
        <p:nvGrpSpPr>
          <p:cNvPr id="1040" name="Group 5"/>
          <p:cNvGrpSpPr/>
          <p:nvPr/>
        </p:nvGrpSpPr>
        <p:grpSpPr>
          <a:xfrm>
            <a:off x="9915402" y="2004778"/>
            <a:ext cx="1973012" cy="3419433"/>
            <a:chOff x="0" y="0"/>
            <a:chExt cx="1973010" cy="3419431"/>
          </a:xfrm>
        </p:grpSpPr>
        <p:pic>
          <p:nvPicPr>
            <p:cNvPr id="1038" name="Picture 7" descr="Picture 7"/>
            <p:cNvPicPr>
              <a:picLocks noChangeAspect="1"/>
            </p:cNvPicPr>
            <p:nvPr/>
          </p:nvPicPr>
          <p:blipFill>
            <a:blip r:embed="rId3"/>
            <a:stretch>
              <a:fillRect/>
            </a:stretch>
          </p:blipFill>
          <p:spPr>
            <a:xfrm>
              <a:off x="0" y="0"/>
              <a:ext cx="1973011" cy="3419432"/>
            </a:xfrm>
            <a:prstGeom prst="rect">
              <a:avLst/>
            </a:prstGeom>
            <a:ln w="12700" cap="flat">
              <a:noFill/>
              <a:miter lim="400000"/>
            </a:ln>
            <a:effectLst/>
          </p:spPr>
        </p:pic>
        <p:pic>
          <p:nvPicPr>
            <p:cNvPr id="1039" name="Picture 8" descr="Picture 8"/>
            <p:cNvPicPr>
              <a:picLocks noChangeAspect="1"/>
            </p:cNvPicPr>
            <p:nvPr/>
          </p:nvPicPr>
          <p:blipFill>
            <a:blip r:embed="rId4"/>
            <a:stretch>
              <a:fillRect/>
            </a:stretch>
          </p:blipFill>
          <p:spPr>
            <a:xfrm flipH="1">
              <a:off x="1423300" y="2031731"/>
              <a:ext cx="447254" cy="320357"/>
            </a:xfrm>
            <a:prstGeom prst="rect">
              <a:avLst/>
            </a:prstGeom>
            <a:ln w="12700" cap="flat">
              <a:noFill/>
              <a:miter lim="400000"/>
            </a:ln>
            <a:effectLst/>
          </p:spPr>
        </p:pic>
      </p:grpSp>
      <p:sp>
        <p:nvSpPr>
          <p:cNvPr id="1041"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C54A9A"/>
                </a:solidFill>
              </a:defRPr>
            </a:lvl1pPr>
          </a:lstStyle>
          <a:p>
            <a:r>
              <a:t>TESTKÄUFE &amp; BEOBACHTUNG </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Text Placeholder 5"/>
          <p:cNvSpPr txBox="1"/>
          <p:nvPr/>
        </p:nvSpPr>
        <p:spPr>
          <a:xfrm>
            <a:off x="266301" y="2469468"/>
            <a:ext cx="8409733" cy="2914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90000"/>
              </a:lnSpc>
              <a:spcBef>
                <a:spcPts val="1000"/>
              </a:spcBef>
              <a:defRPr sz="2400">
                <a:solidFill>
                  <a:srgbClr val="142D55"/>
                </a:solidFill>
              </a:defRPr>
            </a:pPr>
            <a:r>
              <a:rPr dirty="0" err="1">
                <a:solidFill>
                  <a:srgbClr val="142D55"/>
                </a:solidFill>
              </a:rPr>
              <a:t>Nutze</a:t>
            </a:r>
            <a:r>
              <a:rPr dirty="0">
                <a:solidFill>
                  <a:srgbClr val="142D55"/>
                </a:solidFill>
              </a:rPr>
              <a:t> </a:t>
            </a:r>
            <a:r>
              <a:rPr dirty="0" err="1">
                <a:solidFill>
                  <a:srgbClr val="142D55"/>
                </a:solidFill>
              </a:rPr>
              <a:t>soziale</a:t>
            </a:r>
            <a:r>
              <a:rPr dirty="0">
                <a:solidFill>
                  <a:srgbClr val="142D55"/>
                </a:solidFill>
              </a:rPr>
              <a:t> </a:t>
            </a:r>
            <a:r>
              <a:rPr dirty="0" err="1">
                <a:solidFill>
                  <a:srgbClr val="142D55"/>
                </a:solidFill>
              </a:rPr>
              <a:t>Medien</a:t>
            </a:r>
            <a:r>
              <a:rPr dirty="0">
                <a:solidFill>
                  <a:srgbClr val="142D55"/>
                </a:solidFill>
              </a:rPr>
              <a:t>, Blogs, Online-</a:t>
            </a:r>
            <a:r>
              <a:rPr dirty="0" err="1">
                <a:solidFill>
                  <a:srgbClr val="142D55"/>
                </a:solidFill>
              </a:rPr>
              <a:t>Foren</a:t>
            </a:r>
            <a:r>
              <a:rPr dirty="0">
                <a:solidFill>
                  <a:srgbClr val="142D55"/>
                </a:solidFill>
              </a:rPr>
              <a:t> und alle </a:t>
            </a:r>
            <a:r>
              <a:rPr dirty="0" err="1">
                <a:solidFill>
                  <a:srgbClr val="142D55"/>
                </a:solidFill>
              </a:rPr>
              <a:t>anderen</a:t>
            </a:r>
            <a:r>
              <a:rPr dirty="0">
                <a:solidFill>
                  <a:srgbClr val="142D55"/>
                </a:solidFill>
              </a:rPr>
              <a:t> Community-</a:t>
            </a:r>
            <a:r>
              <a:rPr dirty="0" err="1">
                <a:solidFill>
                  <a:srgbClr val="142D55"/>
                </a:solidFill>
              </a:rPr>
              <a:t>Bereiche</a:t>
            </a:r>
            <a:r>
              <a:rPr dirty="0">
                <a:solidFill>
                  <a:srgbClr val="142D55"/>
                </a:solidFill>
              </a:rPr>
              <a:t>, die du </a:t>
            </a:r>
            <a:r>
              <a:rPr dirty="0" err="1">
                <a:solidFill>
                  <a:srgbClr val="142D55"/>
                </a:solidFill>
              </a:rPr>
              <a:t>finden</a:t>
            </a:r>
            <a:r>
              <a:rPr dirty="0">
                <a:solidFill>
                  <a:srgbClr val="142D55"/>
                </a:solidFill>
              </a:rPr>
              <a:t> </a:t>
            </a:r>
            <a:r>
              <a:rPr dirty="0" err="1">
                <a:solidFill>
                  <a:srgbClr val="142D55"/>
                </a:solidFill>
              </a:rPr>
              <a:t>kannst</a:t>
            </a:r>
            <a:r>
              <a:rPr dirty="0">
                <a:solidFill>
                  <a:srgbClr val="142D55"/>
                </a:solidFill>
              </a:rPr>
              <a:t> (online </a:t>
            </a:r>
            <a:r>
              <a:rPr dirty="0" err="1">
                <a:solidFill>
                  <a:srgbClr val="142D55"/>
                </a:solidFill>
              </a:rPr>
              <a:t>oder</a:t>
            </a:r>
            <a:r>
              <a:rPr dirty="0">
                <a:solidFill>
                  <a:srgbClr val="142D55"/>
                </a:solidFill>
              </a:rPr>
              <a:t> offline), um </a:t>
            </a:r>
            <a:r>
              <a:rPr dirty="0" err="1">
                <a:solidFill>
                  <a:srgbClr val="142D55"/>
                </a:solidFill>
              </a:rPr>
              <a:t>deine</a:t>
            </a:r>
            <a:r>
              <a:rPr dirty="0">
                <a:solidFill>
                  <a:srgbClr val="142D55"/>
                </a:solidFill>
              </a:rPr>
              <a:t> Recherche </a:t>
            </a:r>
            <a:r>
              <a:rPr dirty="0" err="1">
                <a:solidFill>
                  <a:srgbClr val="142D55"/>
                </a:solidFill>
              </a:rPr>
              <a:t>durchzuführen</a:t>
            </a:r>
            <a:r>
              <a:rPr dirty="0">
                <a:solidFill>
                  <a:srgbClr val="142D55"/>
                </a:solidFill>
              </a:rPr>
              <a:t>, </a:t>
            </a:r>
            <a:r>
              <a:rPr dirty="0" err="1">
                <a:solidFill>
                  <a:srgbClr val="142D55"/>
                </a:solidFill>
              </a:rPr>
              <a:t>z.B.</a:t>
            </a:r>
            <a:r>
              <a:rPr dirty="0">
                <a:solidFill>
                  <a:srgbClr val="142D55"/>
                </a:solidFill>
              </a:rPr>
              <a:t>: </a:t>
            </a:r>
            <a:endParaRPr lang="de-DE" dirty="0">
              <a:solidFill>
                <a:srgbClr val="142D55"/>
              </a:solidFill>
            </a:endParaRPr>
          </a:p>
          <a:p>
            <a:pPr marL="342900" indent="-342900">
              <a:lnSpc>
                <a:spcPct val="90000"/>
              </a:lnSpc>
              <a:spcBef>
                <a:spcPts val="1000"/>
              </a:spcBef>
              <a:buFont typeface="Arial" panose="020B0604020202020204" pitchFamily="34" charset="0"/>
              <a:buChar char="•"/>
              <a:defRPr sz="2400">
                <a:solidFill>
                  <a:srgbClr val="142D55"/>
                </a:solidFill>
              </a:defRPr>
            </a:pPr>
            <a:r>
              <a:rPr sz="2000" b="1" u="sng" dirty="0">
                <a:solidFill>
                  <a:srgbClr val="142D55"/>
                </a:solidFill>
                <a:uFill>
                  <a:solidFill>
                    <a:srgbClr val="0563C1"/>
                  </a:solidFill>
                </a:uFill>
                <a:hlinkClick r:id="rId2">
                  <a:extLst>
                    <a:ext uri="{A12FA001-AC4F-418D-AE19-62706E023703}">
                      <ahyp:hlinkClr xmlns:ahyp="http://schemas.microsoft.com/office/drawing/2018/hyperlinkcolor" val="tx"/>
                    </a:ext>
                  </a:extLst>
                </a:hlinkClick>
              </a:rPr>
              <a:t>LinkedIn Gr</a:t>
            </a:r>
            <a:r>
              <a:rPr lang="de-DE" sz="2000" b="1" u="sng" dirty="0" err="1">
                <a:solidFill>
                  <a:srgbClr val="142D55"/>
                </a:solidFill>
                <a:uFill>
                  <a:solidFill>
                    <a:srgbClr val="0563C1"/>
                  </a:solidFill>
                </a:uFill>
                <a:hlinkClick r:id="rId2">
                  <a:extLst>
                    <a:ext uri="{A12FA001-AC4F-418D-AE19-62706E023703}">
                      <ahyp:hlinkClr xmlns:ahyp="http://schemas.microsoft.com/office/drawing/2018/hyperlinkcolor" val="tx"/>
                    </a:ext>
                  </a:extLst>
                </a:hlinkClick>
              </a:rPr>
              <a:t>up</a:t>
            </a:r>
            <a:r>
              <a:rPr sz="2000" b="1" u="sng" dirty="0">
                <a:solidFill>
                  <a:srgbClr val="142D55"/>
                </a:solidFill>
                <a:uFill>
                  <a:solidFill>
                    <a:srgbClr val="0563C1"/>
                  </a:solidFill>
                </a:uFill>
                <a:hlinkClick r:id="rId2">
                  <a:extLst>
                    <a:ext uri="{A12FA001-AC4F-418D-AE19-62706E023703}">
                      <ahyp:hlinkClr xmlns:ahyp="http://schemas.microsoft.com/office/drawing/2018/hyperlinkcolor" val="tx"/>
                    </a:ext>
                  </a:extLst>
                </a:hlinkClick>
              </a:rPr>
              <a:t>p</a:t>
            </a:r>
            <a:r>
              <a:rPr lang="de-DE" sz="2000" b="1" u="sng" dirty="0">
                <a:solidFill>
                  <a:srgbClr val="142D55"/>
                </a:solidFill>
                <a:uFill>
                  <a:solidFill>
                    <a:srgbClr val="0563C1"/>
                  </a:solidFill>
                </a:uFill>
                <a:hlinkClick r:id="rId2">
                  <a:extLst>
                    <a:ext uri="{A12FA001-AC4F-418D-AE19-62706E023703}">
                      <ahyp:hlinkClr xmlns:ahyp="http://schemas.microsoft.com/office/drawing/2018/hyperlinkcolor" val="tx"/>
                    </a:ext>
                  </a:extLst>
                </a:hlinkClick>
              </a:rPr>
              <a:t>en</a:t>
            </a:r>
            <a:r>
              <a:rPr sz="2000" b="1" dirty="0">
                <a:solidFill>
                  <a:srgbClr val="142D55"/>
                </a:solidFill>
                <a:hlinkClick r:id="rId2">
                  <a:extLst>
                    <a:ext uri="{A12FA001-AC4F-418D-AE19-62706E023703}">
                      <ahyp:hlinkClr xmlns:ahyp="http://schemas.microsoft.com/office/drawing/2018/hyperlinkcolor" val="tx"/>
                    </a:ext>
                  </a:extLst>
                </a:hlinkClick>
              </a:rPr>
              <a:t> </a:t>
            </a:r>
            <a:r>
              <a:rPr sz="2000" dirty="0" err="1">
                <a:solidFill>
                  <a:srgbClr val="142D55"/>
                </a:solidFill>
              </a:rPr>
              <a:t>sind</a:t>
            </a:r>
            <a:r>
              <a:rPr sz="2000" dirty="0">
                <a:solidFill>
                  <a:srgbClr val="142D55"/>
                </a:solidFill>
              </a:rPr>
              <a:t> </a:t>
            </a:r>
            <a:r>
              <a:rPr sz="2000" dirty="0" err="1">
                <a:solidFill>
                  <a:srgbClr val="142D55"/>
                </a:solidFill>
              </a:rPr>
              <a:t>eine</a:t>
            </a:r>
            <a:r>
              <a:rPr sz="2000" dirty="0">
                <a:solidFill>
                  <a:srgbClr val="142D55"/>
                </a:solidFill>
              </a:rPr>
              <a:t> </a:t>
            </a:r>
            <a:r>
              <a:rPr sz="2000" dirty="0" err="1">
                <a:solidFill>
                  <a:srgbClr val="142D55"/>
                </a:solidFill>
              </a:rPr>
              <a:t>großartige</a:t>
            </a:r>
            <a:r>
              <a:rPr sz="2000" dirty="0">
                <a:solidFill>
                  <a:srgbClr val="142D55"/>
                </a:solidFill>
              </a:rPr>
              <a:t> </a:t>
            </a:r>
            <a:r>
              <a:rPr sz="2000" dirty="0" err="1">
                <a:solidFill>
                  <a:srgbClr val="142D55"/>
                </a:solidFill>
              </a:rPr>
              <a:t>Möglichkeit</a:t>
            </a:r>
            <a:r>
              <a:rPr sz="2000" dirty="0">
                <a:solidFill>
                  <a:srgbClr val="142D55"/>
                </a:solidFill>
              </a:rPr>
              <a:t>, </a:t>
            </a:r>
            <a:r>
              <a:rPr lang="de-DE" sz="2000" dirty="0">
                <a:solidFill>
                  <a:srgbClr val="142D55"/>
                </a:solidFill>
              </a:rPr>
              <a:t>um Vertrauen</a:t>
            </a:r>
            <a:r>
              <a:rPr sz="2000" dirty="0">
                <a:solidFill>
                  <a:srgbClr val="142D55"/>
                </a:solidFill>
              </a:rPr>
              <a:t> </a:t>
            </a:r>
            <a:r>
              <a:rPr sz="2000" dirty="0" err="1">
                <a:solidFill>
                  <a:srgbClr val="142D55"/>
                </a:solidFill>
              </a:rPr>
              <a:t>aufzubauen</a:t>
            </a:r>
            <a:r>
              <a:rPr sz="2000" dirty="0">
                <a:solidFill>
                  <a:srgbClr val="142D55"/>
                </a:solidFill>
              </a:rPr>
              <a:t> und </a:t>
            </a:r>
            <a:r>
              <a:rPr sz="2000" dirty="0" err="1">
                <a:solidFill>
                  <a:srgbClr val="142D55"/>
                </a:solidFill>
              </a:rPr>
              <a:t>neue</a:t>
            </a:r>
            <a:r>
              <a:rPr sz="2000" dirty="0">
                <a:solidFill>
                  <a:srgbClr val="142D55"/>
                </a:solidFill>
              </a:rPr>
              <a:t> </a:t>
            </a:r>
            <a:r>
              <a:rPr sz="2000" dirty="0" err="1">
                <a:solidFill>
                  <a:srgbClr val="142D55"/>
                </a:solidFill>
              </a:rPr>
              <a:t>Verbindungen</a:t>
            </a:r>
            <a:r>
              <a:rPr sz="2000" dirty="0">
                <a:solidFill>
                  <a:srgbClr val="142D55"/>
                </a:solidFill>
              </a:rPr>
              <a:t> </a:t>
            </a:r>
            <a:r>
              <a:rPr sz="2000" dirty="0" err="1">
                <a:solidFill>
                  <a:srgbClr val="142D55"/>
                </a:solidFill>
              </a:rPr>
              <a:t>zu</a:t>
            </a:r>
            <a:r>
              <a:rPr sz="2000" dirty="0">
                <a:solidFill>
                  <a:srgbClr val="142D55"/>
                </a:solidFill>
              </a:rPr>
              <a:t> </a:t>
            </a:r>
            <a:r>
              <a:rPr sz="2000" dirty="0" err="1">
                <a:solidFill>
                  <a:srgbClr val="142D55"/>
                </a:solidFill>
              </a:rPr>
              <a:t>knüpfen</a:t>
            </a:r>
            <a:r>
              <a:rPr sz="2000" dirty="0">
                <a:solidFill>
                  <a:srgbClr val="142D55"/>
                </a:solidFill>
              </a:rPr>
              <a:t>, die </a:t>
            </a:r>
            <a:r>
              <a:rPr sz="2000" dirty="0" err="1">
                <a:solidFill>
                  <a:srgbClr val="142D55"/>
                </a:solidFill>
              </a:rPr>
              <a:t>letztendlich</a:t>
            </a:r>
            <a:r>
              <a:rPr sz="2000" dirty="0">
                <a:solidFill>
                  <a:srgbClr val="142D55"/>
                </a:solidFill>
              </a:rPr>
              <a:t> </a:t>
            </a:r>
            <a:r>
              <a:rPr sz="2000" dirty="0" err="1">
                <a:solidFill>
                  <a:srgbClr val="142D55"/>
                </a:solidFill>
              </a:rPr>
              <a:t>zum</a:t>
            </a:r>
            <a:r>
              <a:rPr sz="2000" dirty="0">
                <a:solidFill>
                  <a:srgbClr val="142D55"/>
                </a:solidFill>
              </a:rPr>
              <a:t> </a:t>
            </a:r>
            <a:r>
              <a:rPr sz="2000" dirty="0" err="1">
                <a:solidFill>
                  <a:srgbClr val="142D55"/>
                </a:solidFill>
              </a:rPr>
              <a:t>Wachstum</a:t>
            </a:r>
            <a:r>
              <a:rPr sz="2000" dirty="0">
                <a:solidFill>
                  <a:srgbClr val="142D55"/>
                </a:solidFill>
              </a:rPr>
              <a:t> </a:t>
            </a:r>
            <a:r>
              <a:rPr sz="2000" dirty="0" err="1">
                <a:solidFill>
                  <a:srgbClr val="142D55"/>
                </a:solidFill>
              </a:rPr>
              <a:t>deines</a:t>
            </a:r>
            <a:r>
              <a:rPr sz="2000" dirty="0">
                <a:solidFill>
                  <a:srgbClr val="142D55"/>
                </a:solidFill>
              </a:rPr>
              <a:t> </a:t>
            </a:r>
            <a:r>
              <a:rPr sz="2000" dirty="0" err="1">
                <a:solidFill>
                  <a:srgbClr val="142D55"/>
                </a:solidFill>
              </a:rPr>
              <a:t>Unternehmens</a:t>
            </a:r>
            <a:r>
              <a:rPr sz="2000" dirty="0">
                <a:solidFill>
                  <a:srgbClr val="142D55"/>
                </a:solidFill>
              </a:rPr>
              <a:t> </a:t>
            </a:r>
            <a:r>
              <a:rPr sz="2000" dirty="0" err="1">
                <a:solidFill>
                  <a:srgbClr val="142D55"/>
                </a:solidFill>
              </a:rPr>
              <a:t>beitragen</a:t>
            </a:r>
            <a:r>
              <a:rPr sz="2000" dirty="0">
                <a:solidFill>
                  <a:srgbClr val="142D55"/>
                </a:solidFill>
              </a:rPr>
              <a:t> </a:t>
            </a:r>
            <a:r>
              <a:rPr sz="2000" dirty="0" err="1">
                <a:solidFill>
                  <a:srgbClr val="142D55"/>
                </a:solidFill>
              </a:rPr>
              <a:t>können</a:t>
            </a:r>
            <a:r>
              <a:rPr sz="2000" dirty="0">
                <a:solidFill>
                  <a:srgbClr val="142D55"/>
                </a:solidFill>
              </a:rPr>
              <a:t> </a:t>
            </a:r>
            <a:endParaRPr lang="de-DE" sz="2000" dirty="0">
              <a:solidFill>
                <a:srgbClr val="142D55"/>
              </a:solidFill>
            </a:endParaRPr>
          </a:p>
          <a:p>
            <a:pPr marL="342900" indent="-342900">
              <a:lnSpc>
                <a:spcPct val="90000"/>
              </a:lnSpc>
              <a:spcBef>
                <a:spcPts val="1000"/>
              </a:spcBef>
              <a:buFont typeface="Arial" panose="020B0604020202020204" pitchFamily="34" charset="0"/>
              <a:buChar char="•"/>
              <a:defRPr sz="2400">
                <a:solidFill>
                  <a:srgbClr val="142D55"/>
                </a:solidFill>
              </a:defRPr>
            </a:pPr>
            <a:r>
              <a:rPr lang="de-DE" sz="2000" b="1" dirty="0">
                <a:solidFill>
                  <a:srgbClr val="142D55"/>
                </a:solidFill>
              </a:rPr>
              <a:t>Facebook Gruppen</a:t>
            </a:r>
          </a:p>
          <a:p>
            <a:pPr marL="342900" indent="-342900">
              <a:lnSpc>
                <a:spcPct val="90000"/>
              </a:lnSpc>
              <a:spcBef>
                <a:spcPts val="1000"/>
              </a:spcBef>
              <a:buFont typeface="Arial" panose="020B0604020202020204" pitchFamily="34" charset="0"/>
              <a:buChar char="•"/>
              <a:defRPr sz="2400">
                <a:solidFill>
                  <a:srgbClr val="142D55"/>
                </a:solidFill>
              </a:defRPr>
            </a:pPr>
            <a:r>
              <a:rPr sz="2000" dirty="0">
                <a:solidFill>
                  <a:srgbClr val="142D55"/>
                </a:solidFill>
              </a:rPr>
              <a:t>„</a:t>
            </a:r>
            <a:r>
              <a:rPr lang="de-DE" sz="2000" dirty="0">
                <a:solidFill>
                  <a:srgbClr val="142D55"/>
                </a:solidFill>
              </a:rPr>
              <a:t>Zuhör-</a:t>
            </a:r>
            <a:r>
              <a:rPr sz="2000" dirty="0" err="1">
                <a:solidFill>
                  <a:srgbClr val="142D55"/>
                </a:solidFill>
              </a:rPr>
              <a:t>Pla</a:t>
            </a:r>
            <a:r>
              <a:rPr lang="de-DE" sz="2000" dirty="0">
                <a:solidFill>
                  <a:srgbClr val="142D55"/>
                </a:solidFill>
              </a:rPr>
              <a:t>t</a:t>
            </a:r>
            <a:r>
              <a:rPr sz="2000" dirty="0" err="1">
                <a:solidFill>
                  <a:srgbClr val="142D55"/>
                </a:solidFill>
              </a:rPr>
              <a:t>tform</a:t>
            </a:r>
            <a:r>
              <a:rPr lang="de-DE" sz="2000" dirty="0">
                <a:solidFill>
                  <a:srgbClr val="142D55"/>
                </a:solidFill>
              </a:rPr>
              <a:t>en</a:t>
            </a:r>
            <a:r>
              <a:rPr sz="2000" dirty="0">
                <a:solidFill>
                  <a:srgbClr val="142D55"/>
                </a:solidFill>
              </a:rPr>
              <a:t>“, </a:t>
            </a:r>
            <a:r>
              <a:rPr sz="2000" dirty="0" err="1">
                <a:solidFill>
                  <a:srgbClr val="142D55"/>
                </a:solidFill>
              </a:rPr>
              <a:t>wie</a:t>
            </a:r>
            <a:r>
              <a:rPr sz="2000" dirty="0">
                <a:solidFill>
                  <a:srgbClr val="142D55"/>
                </a:solidFill>
              </a:rPr>
              <a:t> </a:t>
            </a:r>
            <a:r>
              <a:rPr sz="2000" b="1" dirty="0">
                <a:solidFill>
                  <a:srgbClr val="142D55"/>
                </a:solidFill>
              </a:rPr>
              <a:t>Blogs</a:t>
            </a:r>
            <a:r>
              <a:rPr sz="2000" dirty="0">
                <a:solidFill>
                  <a:srgbClr val="142D55"/>
                </a:solidFill>
              </a:rPr>
              <a:t> und </a:t>
            </a:r>
            <a:r>
              <a:rPr sz="2000" b="1" dirty="0" err="1">
                <a:solidFill>
                  <a:srgbClr val="142D55"/>
                </a:solidFill>
              </a:rPr>
              <a:t>Foren</a:t>
            </a:r>
            <a:endParaRPr sz="2000" b="1" dirty="0">
              <a:solidFill>
                <a:srgbClr val="142D55"/>
              </a:solidFill>
            </a:endParaRPr>
          </a:p>
        </p:txBody>
      </p:sp>
      <p:pic>
        <p:nvPicPr>
          <p:cNvPr id="1044" name="Picture 6" descr="Picture 6"/>
          <p:cNvPicPr>
            <a:picLocks noChangeAspect="1"/>
          </p:cNvPicPr>
          <p:nvPr/>
        </p:nvPicPr>
        <p:blipFill>
          <a:blip r:embed="rId3"/>
          <a:stretch>
            <a:fillRect/>
          </a:stretch>
        </p:blipFill>
        <p:spPr>
          <a:xfrm>
            <a:off x="112772" y="902632"/>
            <a:ext cx="1155701" cy="1041401"/>
          </a:xfrm>
          <a:prstGeom prst="rect">
            <a:avLst/>
          </a:prstGeom>
          <a:ln w="12700">
            <a:miter lim="400000"/>
          </a:ln>
        </p:spPr>
      </p:pic>
      <p:pic>
        <p:nvPicPr>
          <p:cNvPr id="1045" name="Picture 3" descr="Picture 3"/>
          <p:cNvPicPr>
            <a:picLocks noChangeAspect="1"/>
          </p:cNvPicPr>
          <p:nvPr/>
        </p:nvPicPr>
        <p:blipFill>
          <a:blip r:embed="rId4"/>
          <a:stretch>
            <a:fillRect/>
          </a:stretch>
        </p:blipFill>
        <p:spPr>
          <a:xfrm>
            <a:off x="8676034" y="2407704"/>
            <a:ext cx="3174522" cy="1984076"/>
          </a:xfrm>
          <a:prstGeom prst="rect">
            <a:avLst/>
          </a:prstGeom>
          <a:ln w="12700">
            <a:miter lim="400000"/>
          </a:ln>
        </p:spPr>
      </p:pic>
      <p:pic>
        <p:nvPicPr>
          <p:cNvPr id="1046" name="Picture 7" descr="Picture 7"/>
          <p:cNvPicPr>
            <a:picLocks noChangeAspect="1"/>
          </p:cNvPicPr>
          <p:nvPr/>
        </p:nvPicPr>
        <p:blipFill>
          <a:blip r:embed="rId5"/>
          <a:stretch>
            <a:fillRect/>
          </a:stretch>
        </p:blipFill>
        <p:spPr>
          <a:xfrm>
            <a:off x="8676034" y="4391779"/>
            <a:ext cx="3515966" cy="605639"/>
          </a:xfrm>
          <a:prstGeom prst="rect">
            <a:avLst/>
          </a:prstGeom>
          <a:ln w="12700">
            <a:miter lim="400000"/>
          </a:ln>
        </p:spPr>
      </p:pic>
      <p:pic>
        <p:nvPicPr>
          <p:cNvPr id="1047" name="Picture 9" descr="Picture 9"/>
          <p:cNvPicPr>
            <a:picLocks noChangeAspect="1"/>
          </p:cNvPicPr>
          <p:nvPr/>
        </p:nvPicPr>
        <p:blipFill>
          <a:blip r:embed="rId6"/>
          <a:srcRect/>
          <a:stretch>
            <a:fillRect/>
          </a:stretch>
        </p:blipFill>
        <p:spPr>
          <a:xfrm>
            <a:off x="8839200" y="121623"/>
            <a:ext cx="3174521" cy="850972"/>
          </a:xfrm>
          <a:prstGeom prst="rect">
            <a:avLst/>
          </a:prstGeom>
          <a:ln w="12700">
            <a:miter lim="400000"/>
          </a:ln>
        </p:spPr>
      </p:pic>
      <p:sp>
        <p:nvSpPr>
          <p:cNvPr id="1048" name="Rectangle 8"/>
          <p:cNvSpPr txBox="1"/>
          <p:nvPr/>
        </p:nvSpPr>
        <p:spPr>
          <a:xfrm>
            <a:off x="2401672" y="5465991"/>
            <a:ext cx="7034643" cy="760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solidFill>
                  <a:srgbClr val="142D55"/>
                </a:solidFill>
              </a:defRPr>
            </a:lvl1pPr>
          </a:lstStyle>
          <a:p>
            <a:r>
              <a:rPr dirty="0" err="1"/>
              <a:t>Suche</a:t>
            </a:r>
            <a:r>
              <a:rPr dirty="0"/>
              <a:t> </a:t>
            </a:r>
            <a:r>
              <a:rPr dirty="0" err="1"/>
              <a:t>nach</a:t>
            </a:r>
            <a:r>
              <a:rPr dirty="0"/>
              <a:t> Online-Communities, die auf </a:t>
            </a:r>
            <a:r>
              <a:rPr dirty="0" err="1"/>
              <a:t>deine</a:t>
            </a:r>
            <a:r>
              <a:rPr dirty="0"/>
              <a:t> </a:t>
            </a:r>
            <a:r>
              <a:rPr dirty="0" err="1"/>
              <a:t>Geschäftsidee</a:t>
            </a:r>
            <a:r>
              <a:rPr dirty="0"/>
              <a:t> </a:t>
            </a:r>
            <a:r>
              <a:rPr dirty="0" err="1"/>
              <a:t>zutreffen</a:t>
            </a:r>
            <a:endParaRPr dirty="0"/>
          </a:p>
        </p:txBody>
      </p:sp>
      <p:grpSp>
        <p:nvGrpSpPr>
          <p:cNvPr id="1051" name="Text Placeholder 10"/>
          <p:cNvGrpSpPr/>
          <p:nvPr/>
        </p:nvGrpSpPr>
        <p:grpSpPr>
          <a:xfrm>
            <a:off x="270218" y="5543557"/>
            <a:ext cx="1881089" cy="605639"/>
            <a:chOff x="0" y="0"/>
            <a:chExt cx="1881088" cy="605637"/>
          </a:xfrm>
        </p:grpSpPr>
        <p:sp>
          <p:nvSpPr>
            <p:cNvPr id="1049" name="Rechteck"/>
            <p:cNvSpPr/>
            <p:nvPr/>
          </p:nvSpPr>
          <p:spPr>
            <a:xfrm>
              <a:off x="-1" y="-1"/>
              <a:ext cx="1881090" cy="605639"/>
            </a:xfrm>
            <a:prstGeom prst="rect">
              <a:avLst/>
            </a:prstGeom>
            <a:solidFill>
              <a:srgbClr val="FFC652"/>
            </a:solidFill>
            <a:ln w="12700" cap="flat">
              <a:noFill/>
              <a:miter lim="400000"/>
            </a:ln>
            <a:effectLst/>
          </p:spPr>
          <p:txBody>
            <a:bodyPr wrap="square" lIns="45719" tIns="45719" rIns="45719" bIns="45719" numCol="1" anchor="t">
              <a:noAutofit/>
            </a:bodyPr>
            <a:lstStyle/>
            <a:p>
              <a:pPr algn="ctr">
                <a:lnSpc>
                  <a:spcPct val="90000"/>
                </a:lnSpc>
                <a:spcBef>
                  <a:spcPts val="1000"/>
                </a:spcBef>
                <a:defRPr sz="3600">
                  <a:solidFill>
                    <a:srgbClr val="142D55"/>
                  </a:solidFill>
                </a:defRPr>
              </a:pPr>
              <a:endParaRPr/>
            </a:p>
          </p:txBody>
        </p:sp>
        <p:sp>
          <p:nvSpPr>
            <p:cNvPr id="1050" name="ÜBUNG"/>
            <p:cNvSpPr txBox="1"/>
            <p:nvPr/>
          </p:nvSpPr>
          <p:spPr>
            <a:xfrm>
              <a:off x="151252" y="75881"/>
              <a:ext cx="1578585" cy="4538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fontScale="92500" lnSpcReduction="10000"/>
            </a:bodyPr>
            <a:lstStyle>
              <a:lvl1pPr algn="ctr" defTabSz="740663">
                <a:lnSpc>
                  <a:spcPct val="90000"/>
                </a:lnSpc>
                <a:spcBef>
                  <a:spcPts val="800"/>
                </a:spcBef>
                <a:defRPr sz="2916">
                  <a:solidFill>
                    <a:srgbClr val="FFFFFF"/>
                  </a:solidFill>
                </a:defRPr>
              </a:lvl1pPr>
            </a:lstStyle>
            <a:p>
              <a:r>
                <a:t>ÜBUNG</a:t>
              </a:r>
            </a:p>
          </p:txBody>
        </p:sp>
      </p:grpSp>
      <p:sp>
        <p:nvSpPr>
          <p:cNvPr id="1052" name="Text Placeholder 4"/>
          <p:cNvSpPr txBox="1"/>
          <p:nvPr/>
        </p:nvSpPr>
        <p:spPr>
          <a:xfrm>
            <a:off x="1536254" y="865910"/>
            <a:ext cx="8559185"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spcBef>
                <a:spcPts val="1000"/>
              </a:spcBef>
              <a:defRPr sz="3600">
                <a:solidFill>
                  <a:srgbClr val="142D55"/>
                </a:solidFill>
              </a:defRPr>
            </a:pPr>
            <a:r>
              <a:rPr dirty="0"/>
              <a:t>ZIELMARKT ERFORSCHEN &amp; TESTEN   </a:t>
            </a:r>
            <a:br>
              <a:rPr dirty="0"/>
            </a:br>
            <a:r>
              <a:rPr dirty="0">
                <a:solidFill>
                  <a:srgbClr val="C54A9A"/>
                </a:solidFill>
              </a:rPr>
              <a:t>MARKTFORSCHUNG</a:t>
            </a:r>
            <a:r>
              <a:rPr lang="de-DE" dirty="0">
                <a:solidFill>
                  <a:srgbClr val="C54A9A"/>
                </a:solidFill>
              </a:rPr>
              <a:t>S-</a:t>
            </a:r>
            <a:r>
              <a:rPr dirty="0">
                <a:solidFill>
                  <a:srgbClr val="C54A9A"/>
                </a:solidFill>
              </a:rPr>
              <a:t>ONLINE</a:t>
            </a:r>
            <a:r>
              <a:rPr lang="de-DE" dirty="0">
                <a:solidFill>
                  <a:srgbClr val="C54A9A"/>
                </a:solidFill>
              </a:rPr>
              <a:t>-</a:t>
            </a:r>
            <a:r>
              <a:rPr dirty="0">
                <a:solidFill>
                  <a:srgbClr val="C54A9A"/>
                </a:solidFill>
              </a:rPr>
              <a:t>COMMUNITIES</a:t>
            </a:r>
          </a:p>
        </p:txBody>
      </p:sp>
      <p:sp>
        <p:nvSpPr>
          <p:cNvPr id="1053" name="Textfeld 14"/>
          <p:cNvSpPr txBox="1"/>
          <p:nvPr/>
        </p:nvSpPr>
        <p:spPr>
          <a:xfrm>
            <a:off x="8827287" y="5034662"/>
            <a:ext cx="3318282" cy="1169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000"/>
            </a:pPr>
            <a:r>
              <a:rPr dirty="0" err="1"/>
              <a:t>Solltest</a:t>
            </a:r>
            <a:r>
              <a:rPr dirty="0"/>
              <a:t> du den </a:t>
            </a:r>
            <a:r>
              <a:rPr dirty="0" err="1"/>
              <a:t>Artikel</a:t>
            </a:r>
            <a:r>
              <a:rPr dirty="0"/>
              <a:t> auf Deutsch </a:t>
            </a:r>
            <a:r>
              <a:rPr dirty="0" err="1"/>
              <a:t>lesen</a:t>
            </a:r>
            <a:r>
              <a:rPr dirty="0"/>
              <a:t> </a:t>
            </a:r>
            <a:r>
              <a:rPr dirty="0" err="1"/>
              <a:t>wollen</a:t>
            </a:r>
            <a:r>
              <a:rPr dirty="0"/>
              <a:t>, </a:t>
            </a:r>
            <a:r>
              <a:rPr dirty="0" err="1"/>
              <a:t>empfehlen</a:t>
            </a:r>
            <a:r>
              <a:rPr dirty="0"/>
              <a:t> </a:t>
            </a:r>
            <a:r>
              <a:rPr dirty="0" err="1"/>
              <a:t>wir</a:t>
            </a:r>
            <a:r>
              <a:rPr dirty="0"/>
              <a:t> </a:t>
            </a:r>
            <a:r>
              <a:rPr dirty="0" err="1"/>
              <a:t>dir</a:t>
            </a:r>
            <a:r>
              <a:rPr dirty="0"/>
              <a:t>, auf </a:t>
            </a:r>
            <a:r>
              <a:rPr dirty="0" err="1"/>
              <a:t>deinem</a:t>
            </a:r>
            <a:r>
              <a:rPr dirty="0"/>
              <a:t> Computer den </a:t>
            </a:r>
            <a:r>
              <a:rPr u="sng" dirty="0">
                <a:solidFill>
                  <a:srgbClr val="0563C1"/>
                </a:solidFill>
                <a:uFill>
                  <a:solidFill>
                    <a:srgbClr val="0563C1"/>
                  </a:solidFill>
                </a:uFill>
                <a:hlinkClick r:id="rId7"/>
              </a:rPr>
              <a:t>Google </a:t>
            </a:r>
            <a:r>
              <a:rPr u="sng" dirty="0" err="1">
                <a:solidFill>
                  <a:srgbClr val="0563C1"/>
                </a:solidFill>
                <a:uFill>
                  <a:solidFill>
                    <a:srgbClr val="0563C1"/>
                  </a:solidFill>
                </a:uFill>
                <a:hlinkClick r:id="rId7"/>
              </a:rPr>
              <a:t>Übersetzer</a:t>
            </a:r>
            <a:r>
              <a:rPr dirty="0"/>
              <a:t> </a:t>
            </a:r>
            <a:r>
              <a:rPr dirty="0" err="1"/>
              <a:t>aufzurufen</a:t>
            </a:r>
            <a:r>
              <a:rPr dirty="0"/>
              <a:t>. Nun </a:t>
            </a:r>
            <a:r>
              <a:rPr dirty="0" err="1"/>
              <a:t>kannst</a:t>
            </a:r>
            <a:r>
              <a:rPr dirty="0"/>
              <a:t> du in das </a:t>
            </a:r>
            <a:r>
              <a:rPr dirty="0" err="1"/>
              <a:t>Textfeld</a:t>
            </a:r>
            <a:r>
              <a:rPr dirty="0"/>
              <a:t> die </a:t>
            </a:r>
            <a:r>
              <a:rPr dirty="0" err="1"/>
              <a:t>gewünschte</a:t>
            </a:r>
            <a:r>
              <a:rPr dirty="0"/>
              <a:t> URL </a:t>
            </a:r>
            <a:r>
              <a:rPr dirty="0" err="1"/>
              <a:t>eingeben</a:t>
            </a:r>
            <a:r>
              <a:rPr dirty="0"/>
              <a:t> und </a:t>
            </a:r>
            <a:r>
              <a:rPr dirty="0" err="1"/>
              <a:t>im</a:t>
            </a:r>
            <a:r>
              <a:rPr dirty="0"/>
              <a:t> </a:t>
            </a:r>
            <a:r>
              <a:rPr dirty="0" err="1"/>
              <a:t>rechten</a:t>
            </a:r>
            <a:r>
              <a:rPr dirty="0"/>
              <a:t> Feld (</a:t>
            </a:r>
            <a:r>
              <a:rPr dirty="0" err="1"/>
              <a:t>mit</a:t>
            </a:r>
            <a:r>
              <a:rPr dirty="0"/>
              <a:t> </a:t>
            </a:r>
            <a:r>
              <a:rPr dirty="0" err="1"/>
              <a:t>Hilfe</a:t>
            </a:r>
            <a:r>
              <a:rPr dirty="0"/>
              <a:t> </a:t>
            </a:r>
            <a:r>
              <a:rPr lang="de-DE" dirty="0"/>
              <a:t>des Abwärtspfeils</a:t>
            </a:r>
            <a:r>
              <a:rPr dirty="0"/>
              <a:t> </a:t>
            </a:r>
            <a:r>
              <a:rPr dirty="0" err="1"/>
              <a:t>rechts</a:t>
            </a:r>
            <a:r>
              <a:rPr dirty="0"/>
              <a:t> </a:t>
            </a:r>
            <a:r>
              <a:rPr dirty="0" err="1"/>
              <a:t>oben</a:t>
            </a:r>
            <a:r>
              <a:rPr dirty="0"/>
              <a:t>) </a:t>
            </a:r>
            <a:r>
              <a:rPr dirty="0" err="1"/>
              <a:t>als</a:t>
            </a:r>
            <a:r>
              <a:rPr dirty="0"/>
              <a:t> </a:t>
            </a:r>
            <a:r>
              <a:rPr dirty="0" err="1"/>
              <a:t>Zielsprache</a:t>
            </a:r>
            <a:r>
              <a:rPr dirty="0"/>
              <a:t> Deutsch </a:t>
            </a:r>
            <a:r>
              <a:rPr dirty="0" err="1"/>
              <a:t>auswählen</a:t>
            </a:r>
            <a:r>
              <a:rPr dirty="0"/>
              <a:t>. </a:t>
            </a:r>
            <a:r>
              <a:rPr dirty="0" err="1"/>
              <a:t>Wenn</a:t>
            </a:r>
            <a:r>
              <a:rPr dirty="0"/>
              <a:t> du nun </a:t>
            </a:r>
            <a:r>
              <a:rPr dirty="0" err="1"/>
              <a:t>mit</a:t>
            </a:r>
            <a:r>
              <a:rPr dirty="0"/>
              <a:t> der </a:t>
            </a:r>
            <a:r>
              <a:rPr dirty="0" err="1"/>
              <a:t>linken</a:t>
            </a:r>
            <a:r>
              <a:rPr dirty="0"/>
              <a:t> </a:t>
            </a:r>
            <a:r>
              <a:rPr dirty="0" err="1"/>
              <a:t>Maustaste</a:t>
            </a:r>
            <a:r>
              <a:rPr dirty="0"/>
              <a:t> auf die „</a:t>
            </a:r>
            <a:r>
              <a:rPr dirty="0" err="1"/>
              <a:t>übersetzte</a:t>
            </a:r>
            <a:r>
              <a:rPr dirty="0"/>
              <a:t>“ URL </a:t>
            </a:r>
            <a:r>
              <a:rPr dirty="0" err="1"/>
              <a:t>klickst</a:t>
            </a:r>
            <a:r>
              <a:rPr dirty="0"/>
              <a:t>, </a:t>
            </a:r>
            <a:r>
              <a:rPr dirty="0" err="1"/>
              <a:t>öffnet</a:t>
            </a:r>
            <a:r>
              <a:rPr dirty="0"/>
              <a:t> </a:t>
            </a:r>
            <a:r>
              <a:rPr dirty="0" err="1"/>
              <a:t>sich</a:t>
            </a:r>
            <a:r>
              <a:rPr dirty="0"/>
              <a:t> </a:t>
            </a:r>
            <a:r>
              <a:rPr dirty="0" err="1"/>
              <a:t>ein</a:t>
            </a:r>
            <a:r>
              <a:rPr dirty="0"/>
              <a:t> </a:t>
            </a:r>
            <a:r>
              <a:rPr dirty="0" err="1"/>
              <a:t>neuer</a:t>
            </a:r>
            <a:r>
              <a:rPr dirty="0"/>
              <a:t> Tab </a:t>
            </a:r>
            <a:r>
              <a:rPr dirty="0" err="1"/>
              <a:t>mit</a:t>
            </a:r>
            <a:r>
              <a:rPr dirty="0"/>
              <a:t> dem </a:t>
            </a:r>
            <a:r>
              <a:rPr dirty="0" err="1"/>
              <a:t>übersetzten</a:t>
            </a:r>
            <a:r>
              <a:rPr dirty="0"/>
              <a:t> </a:t>
            </a:r>
            <a:r>
              <a:rPr dirty="0" err="1"/>
              <a:t>Artikel</a:t>
            </a:r>
            <a:r>
              <a:rPr dirty="0"/>
              <a:t>. </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8" name="Group 7"/>
          <p:cNvGrpSpPr/>
          <p:nvPr/>
        </p:nvGrpSpPr>
        <p:grpSpPr>
          <a:xfrm>
            <a:off x="601852" y="2731647"/>
            <a:ext cx="3516321" cy="3045163"/>
            <a:chOff x="0" y="0"/>
            <a:chExt cx="3516319" cy="3045162"/>
          </a:xfrm>
        </p:grpSpPr>
        <p:pic>
          <p:nvPicPr>
            <p:cNvPr id="1055" name="Picture 8" descr="Picture 8"/>
            <p:cNvPicPr>
              <a:picLocks noChangeAspect="1"/>
            </p:cNvPicPr>
            <p:nvPr/>
          </p:nvPicPr>
          <p:blipFill>
            <a:blip r:embed="rId2"/>
            <a:stretch>
              <a:fillRect/>
            </a:stretch>
          </p:blipFill>
          <p:spPr>
            <a:xfrm>
              <a:off x="0" y="0"/>
              <a:ext cx="3516320" cy="3045163"/>
            </a:xfrm>
            <a:prstGeom prst="rect">
              <a:avLst/>
            </a:prstGeom>
            <a:ln w="12700" cap="flat">
              <a:noFill/>
              <a:miter lim="400000"/>
            </a:ln>
            <a:effectLst/>
          </p:spPr>
        </p:pic>
        <p:pic>
          <p:nvPicPr>
            <p:cNvPr id="1056" name="Picture 9" descr="Picture 9"/>
            <p:cNvPicPr>
              <a:picLocks noChangeAspect="1"/>
            </p:cNvPicPr>
            <p:nvPr/>
          </p:nvPicPr>
          <p:blipFill>
            <a:blip r:embed="rId3"/>
            <a:stretch>
              <a:fillRect/>
            </a:stretch>
          </p:blipFill>
          <p:spPr>
            <a:xfrm>
              <a:off x="508424" y="532621"/>
              <a:ext cx="549888" cy="599702"/>
            </a:xfrm>
            <a:prstGeom prst="rect">
              <a:avLst/>
            </a:prstGeom>
            <a:ln w="12700" cap="flat">
              <a:noFill/>
              <a:miter lim="400000"/>
            </a:ln>
            <a:effectLst/>
          </p:spPr>
        </p:pic>
        <p:pic>
          <p:nvPicPr>
            <p:cNvPr id="1057" name="Picture 10" descr="Picture 10"/>
            <p:cNvPicPr>
              <a:picLocks noChangeAspect="1"/>
            </p:cNvPicPr>
            <p:nvPr/>
          </p:nvPicPr>
          <p:blipFill>
            <a:blip r:embed="rId3"/>
            <a:stretch>
              <a:fillRect/>
            </a:stretch>
          </p:blipFill>
          <p:spPr>
            <a:xfrm flipH="1">
              <a:off x="2590193" y="332047"/>
              <a:ext cx="549887" cy="599702"/>
            </a:xfrm>
            <a:prstGeom prst="rect">
              <a:avLst/>
            </a:prstGeom>
            <a:ln w="12700" cap="flat">
              <a:noFill/>
              <a:miter lim="400000"/>
            </a:ln>
            <a:effectLst/>
          </p:spPr>
        </p:pic>
      </p:grpSp>
      <p:pic>
        <p:nvPicPr>
          <p:cNvPr id="1059" name="Picture 11" descr="Picture 11"/>
          <p:cNvPicPr>
            <a:picLocks noChangeAspect="1"/>
          </p:cNvPicPr>
          <p:nvPr/>
        </p:nvPicPr>
        <p:blipFill>
          <a:blip r:embed="rId4"/>
          <a:stretch>
            <a:fillRect/>
          </a:stretch>
        </p:blipFill>
        <p:spPr>
          <a:xfrm>
            <a:off x="1385220" y="4396590"/>
            <a:ext cx="4204563" cy="1991345"/>
          </a:xfrm>
          <a:prstGeom prst="rect">
            <a:avLst/>
          </a:prstGeom>
          <a:ln w="12700">
            <a:miter lim="400000"/>
          </a:ln>
        </p:spPr>
      </p:pic>
      <p:sp>
        <p:nvSpPr>
          <p:cNvPr id="1060" name="Text Placeholder 5"/>
          <p:cNvSpPr txBox="1"/>
          <p:nvPr/>
        </p:nvSpPr>
        <p:spPr>
          <a:xfrm>
            <a:off x="5127068" y="1893314"/>
            <a:ext cx="6835200" cy="2620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4800">
                <a:solidFill>
                  <a:srgbClr val="FFFFFF"/>
                </a:solidFill>
              </a:defRPr>
            </a:lvl1pPr>
          </a:lstStyle>
          <a:p>
            <a:r>
              <a:rPr lang="de-DE" dirty="0"/>
              <a:t>P</a:t>
            </a:r>
            <a:r>
              <a:rPr dirty="0" err="1"/>
              <a:t>rüfe</a:t>
            </a:r>
            <a:r>
              <a:rPr dirty="0"/>
              <a:t> </a:t>
            </a:r>
            <a:r>
              <a:rPr dirty="0" err="1"/>
              <a:t>deine</a:t>
            </a:r>
            <a:r>
              <a:rPr dirty="0"/>
              <a:t> </a:t>
            </a:r>
            <a:r>
              <a:rPr dirty="0" err="1"/>
              <a:t>Konkurrenz</a:t>
            </a:r>
            <a:endParaRPr dirty="0"/>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Text Placeholder 5"/>
          <p:cNvSpPr txBox="1"/>
          <p:nvPr/>
        </p:nvSpPr>
        <p:spPr>
          <a:xfrm>
            <a:off x="262482" y="2336771"/>
            <a:ext cx="11667036" cy="413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400">
                <a:solidFill>
                  <a:srgbClr val="142D55"/>
                </a:solidFill>
              </a:defRPr>
            </a:pPr>
            <a:r>
              <a:rPr dirty="0"/>
              <a:t>Das Wissen </a:t>
            </a:r>
            <a:r>
              <a:rPr dirty="0" err="1"/>
              <a:t>über</a:t>
            </a:r>
            <a:r>
              <a:rPr dirty="0"/>
              <a:t> </a:t>
            </a:r>
            <a:r>
              <a:rPr dirty="0" err="1"/>
              <a:t>deine</a:t>
            </a:r>
            <a:r>
              <a:rPr dirty="0"/>
              <a:t> </a:t>
            </a:r>
            <a:r>
              <a:rPr dirty="0" err="1"/>
              <a:t>Konkurrenten</a:t>
            </a:r>
            <a:r>
              <a:rPr dirty="0"/>
              <a:t> </a:t>
            </a:r>
            <a:r>
              <a:rPr dirty="0" err="1"/>
              <a:t>wird</a:t>
            </a:r>
            <a:r>
              <a:rPr dirty="0"/>
              <a:t> </a:t>
            </a:r>
            <a:r>
              <a:rPr dirty="0" err="1"/>
              <a:t>dir</a:t>
            </a:r>
            <a:r>
              <a:rPr dirty="0"/>
              <a:t> </a:t>
            </a:r>
            <a:r>
              <a:rPr dirty="0" err="1"/>
              <a:t>helfen</a:t>
            </a:r>
            <a:r>
              <a:rPr dirty="0"/>
              <a:t>, </a:t>
            </a:r>
            <a:r>
              <a:rPr dirty="0" err="1"/>
              <a:t>mit</a:t>
            </a:r>
            <a:r>
              <a:rPr dirty="0"/>
              <a:t> </a:t>
            </a:r>
            <a:r>
              <a:rPr dirty="0" err="1"/>
              <a:t>deiner</a:t>
            </a:r>
            <a:r>
              <a:rPr dirty="0"/>
              <a:t> </a:t>
            </a:r>
            <a:r>
              <a:rPr dirty="0" err="1"/>
              <a:t>Zielgruppe</a:t>
            </a:r>
            <a:r>
              <a:rPr dirty="0"/>
              <a:t> </a:t>
            </a:r>
            <a:r>
              <a:rPr dirty="0" err="1"/>
              <a:t>zu</a:t>
            </a:r>
            <a:r>
              <a:rPr dirty="0"/>
              <a:t> </a:t>
            </a:r>
            <a:r>
              <a:rPr dirty="0" err="1"/>
              <a:t>kommunizieren</a:t>
            </a:r>
            <a:r>
              <a:rPr dirty="0"/>
              <a:t>, </a:t>
            </a:r>
            <a:r>
              <a:rPr dirty="0" err="1"/>
              <a:t>dein</a:t>
            </a:r>
            <a:r>
              <a:rPr dirty="0"/>
              <a:t> </a:t>
            </a:r>
            <a:r>
              <a:rPr dirty="0" err="1"/>
              <a:t>Unternehmen</a:t>
            </a:r>
            <a:r>
              <a:rPr dirty="0"/>
              <a:t> von der </a:t>
            </a:r>
            <a:r>
              <a:rPr dirty="0" err="1"/>
              <a:t>Konkurrenz</a:t>
            </a:r>
            <a:r>
              <a:rPr dirty="0"/>
              <a:t> </a:t>
            </a:r>
            <a:r>
              <a:rPr dirty="0" err="1"/>
              <a:t>zu</a:t>
            </a:r>
            <a:r>
              <a:rPr dirty="0"/>
              <a:t> </a:t>
            </a:r>
            <a:r>
              <a:rPr dirty="0" err="1"/>
              <a:t>unterscheiden</a:t>
            </a:r>
            <a:r>
              <a:rPr dirty="0"/>
              <a:t>, </a:t>
            </a:r>
            <a:r>
              <a:rPr dirty="0" err="1"/>
              <a:t>deine</a:t>
            </a:r>
            <a:r>
              <a:rPr dirty="0"/>
              <a:t> </a:t>
            </a:r>
            <a:r>
              <a:rPr dirty="0" err="1"/>
              <a:t>Prozesse</a:t>
            </a:r>
            <a:r>
              <a:rPr dirty="0"/>
              <a:t> </a:t>
            </a:r>
            <a:r>
              <a:rPr dirty="0" err="1"/>
              <a:t>zu</a:t>
            </a:r>
            <a:r>
              <a:rPr dirty="0"/>
              <a:t> </a:t>
            </a:r>
            <a:r>
              <a:rPr dirty="0" err="1"/>
              <a:t>verbessern</a:t>
            </a:r>
            <a:r>
              <a:rPr dirty="0"/>
              <a:t> und </a:t>
            </a:r>
            <a:r>
              <a:rPr dirty="0" err="1"/>
              <a:t>Herausforderungen</a:t>
            </a:r>
            <a:r>
              <a:rPr dirty="0"/>
              <a:t> in </a:t>
            </a:r>
            <a:r>
              <a:rPr dirty="0" err="1"/>
              <a:t>deinem</a:t>
            </a:r>
            <a:r>
              <a:rPr dirty="0"/>
              <a:t> </a:t>
            </a:r>
            <a:r>
              <a:rPr dirty="0" err="1"/>
              <a:t>Markt</a:t>
            </a:r>
            <a:r>
              <a:rPr dirty="0"/>
              <a:t> </a:t>
            </a:r>
            <a:r>
              <a:rPr dirty="0" err="1"/>
              <a:t>zu</a:t>
            </a:r>
            <a:r>
              <a:rPr dirty="0"/>
              <a:t> </a:t>
            </a:r>
            <a:r>
              <a:rPr dirty="0" err="1"/>
              <a:t>meistern</a:t>
            </a:r>
            <a:r>
              <a:rPr dirty="0"/>
              <a:t>. </a:t>
            </a:r>
          </a:p>
          <a:p>
            <a:pPr>
              <a:lnSpc>
                <a:spcPct val="90000"/>
              </a:lnSpc>
              <a:spcBef>
                <a:spcPts val="1000"/>
              </a:spcBef>
              <a:defRPr sz="2400">
                <a:solidFill>
                  <a:srgbClr val="C54A9A"/>
                </a:solidFill>
              </a:defRPr>
            </a:pPr>
            <a:r>
              <a:rPr dirty="0"/>
              <a:t>Verstehen </a:t>
            </a:r>
            <a:r>
              <a:rPr dirty="0" err="1"/>
              <a:t>deine</a:t>
            </a:r>
            <a:r>
              <a:rPr dirty="0"/>
              <a:t> </a:t>
            </a:r>
            <a:r>
              <a:rPr dirty="0" err="1"/>
              <a:t>Konkurrenten</a:t>
            </a:r>
            <a:r>
              <a:rPr dirty="0"/>
              <a:t>. </a:t>
            </a:r>
            <a:r>
              <a:rPr dirty="0">
                <a:solidFill>
                  <a:srgbClr val="142D55"/>
                </a:solidFill>
              </a:rPr>
              <a:t>Zu </a:t>
            </a:r>
            <a:r>
              <a:rPr dirty="0" err="1">
                <a:solidFill>
                  <a:srgbClr val="142D55"/>
                </a:solidFill>
              </a:rPr>
              <a:t>wissen</a:t>
            </a:r>
            <a:r>
              <a:rPr dirty="0">
                <a:solidFill>
                  <a:srgbClr val="142D55"/>
                </a:solidFill>
              </a:rPr>
              <a:t>, </a:t>
            </a:r>
            <a:r>
              <a:rPr dirty="0" err="1">
                <a:solidFill>
                  <a:srgbClr val="142D55"/>
                </a:solidFill>
              </a:rPr>
              <a:t>wer</a:t>
            </a:r>
            <a:r>
              <a:rPr dirty="0">
                <a:solidFill>
                  <a:srgbClr val="142D55"/>
                </a:solidFill>
              </a:rPr>
              <a:t> </a:t>
            </a:r>
            <a:r>
              <a:rPr dirty="0" err="1">
                <a:solidFill>
                  <a:srgbClr val="142D55"/>
                </a:solidFill>
              </a:rPr>
              <a:t>deine</a:t>
            </a:r>
            <a:r>
              <a:rPr dirty="0">
                <a:solidFill>
                  <a:srgbClr val="142D55"/>
                </a:solidFill>
              </a:rPr>
              <a:t> </a:t>
            </a:r>
            <a:r>
              <a:rPr dirty="0" err="1">
                <a:solidFill>
                  <a:srgbClr val="142D55"/>
                </a:solidFill>
              </a:rPr>
              <a:t>Mitbewerber</a:t>
            </a:r>
            <a:r>
              <a:rPr dirty="0">
                <a:solidFill>
                  <a:srgbClr val="142D55"/>
                </a:solidFill>
              </a:rPr>
              <a:t> </a:t>
            </a:r>
            <a:r>
              <a:rPr dirty="0" err="1">
                <a:solidFill>
                  <a:srgbClr val="142D55"/>
                </a:solidFill>
              </a:rPr>
              <a:t>sind</a:t>
            </a:r>
            <a:r>
              <a:rPr dirty="0">
                <a:solidFill>
                  <a:srgbClr val="142D55"/>
                </a:solidFill>
              </a:rPr>
              <a:t> und was </a:t>
            </a:r>
            <a:r>
              <a:rPr dirty="0" err="1">
                <a:solidFill>
                  <a:srgbClr val="142D55"/>
                </a:solidFill>
              </a:rPr>
              <a:t>sie</a:t>
            </a:r>
            <a:r>
              <a:rPr dirty="0">
                <a:solidFill>
                  <a:srgbClr val="142D55"/>
                </a:solidFill>
              </a:rPr>
              <a:t> </a:t>
            </a:r>
            <a:r>
              <a:rPr dirty="0" err="1">
                <a:solidFill>
                  <a:srgbClr val="142D55"/>
                </a:solidFill>
              </a:rPr>
              <a:t>anbieten</a:t>
            </a:r>
            <a:r>
              <a:rPr dirty="0">
                <a:solidFill>
                  <a:srgbClr val="142D55"/>
                </a:solidFill>
              </a:rPr>
              <a:t>, </a:t>
            </a:r>
            <a:r>
              <a:rPr dirty="0" err="1">
                <a:solidFill>
                  <a:srgbClr val="142D55"/>
                </a:solidFill>
              </a:rPr>
              <a:t>kann</a:t>
            </a:r>
            <a:r>
              <a:rPr dirty="0">
                <a:solidFill>
                  <a:srgbClr val="142D55"/>
                </a:solidFill>
              </a:rPr>
              <a:t> </a:t>
            </a:r>
            <a:r>
              <a:rPr dirty="0" err="1">
                <a:solidFill>
                  <a:srgbClr val="142D55"/>
                </a:solidFill>
              </a:rPr>
              <a:t>dir</a:t>
            </a:r>
            <a:r>
              <a:rPr dirty="0">
                <a:solidFill>
                  <a:srgbClr val="142D55"/>
                </a:solidFill>
              </a:rPr>
              <a:t> </a:t>
            </a:r>
            <a:r>
              <a:rPr dirty="0" err="1">
                <a:solidFill>
                  <a:srgbClr val="142D55"/>
                </a:solidFill>
              </a:rPr>
              <a:t>helfen</a:t>
            </a:r>
            <a:r>
              <a:rPr dirty="0">
                <a:solidFill>
                  <a:srgbClr val="142D55"/>
                </a:solidFill>
              </a:rPr>
              <a:t>, </a:t>
            </a:r>
            <a:r>
              <a:rPr dirty="0" err="1">
                <a:solidFill>
                  <a:srgbClr val="142D55"/>
                </a:solidFill>
              </a:rPr>
              <a:t>deine</a:t>
            </a:r>
            <a:r>
              <a:rPr dirty="0">
                <a:solidFill>
                  <a:srgbClr val="142D55"/>
                </a:solidFill>
              </a:rPr>
              <a:t> </a:t>
            </a:r>
            <a:r>
              <a:rPr dirty="0" err="1">
                <a:solidFill>
                  <a:srgbClr val="142D55"/>
                </a:solidFill>
              </a:rPr>
              <a:t>Produkte</a:t>
            </a:r>
            <a:r>
              <a:rPr dirty="0">
                <a:solidFill>
                  <a:srgbClr val="142D55"/>
                </a:solidFill>
              </a:rPr>
              <a:t>, </a:t>
            </a:r>
            <a:r>
              <a:rPr dirty="0" err="1">
                <a:solidFill>
                  <a:srgbClr val="142D55"/>
                </a:solidFill>
              </a:rPr>
              <a:t>Dienstleistungen</a:t>
            </a:r>
            <a:r>
              <a:rPr dirty="0">
                <a:solidFill>
                  <a:srgbClr val="142D55"/>
                </a:solidFill>
              </a:rPr>
              <a:t> und </a:t>
            </a:r>
            <a:r>
              <a:rPr dirty="0" err="1">
                <a:solidFill>
                  <a:srgbClr val="142D55"/>
                </a:solidFill>
              </a:rPr>
              <a:t>dein</a:t>
            </a:r>
            <a:r>
              <a:rPr dirty="0">
                <a:solidFill>
                  <a:srgbClr val="142D55"/>
                </a:solidFill>
              </a:rPr>
              <a:t> Marketing </a:t>
            </a:r>
            <a:r>
              <a:rPr dirty="0" err="1">
                <a:solidFill>
                  <a:srgbClr val="142D55"/>
                </a:solidFill>
              </a:rPr>
              <a:t>hervorzuheben</a:t>
            </a:r>
            <a:r>
              <a:rPr dirty="0">
                <a:solidFill>
                  <a:srgbClr val="142D55"/>
                </a:solidFill>
              </a:rPr>
              <a:t>.</a:t>
            </a:r>
            <a:r>
              <a:rPr dirty="0"/>
              <a:t> </a:t>
            </a:r>
            <a:r>
              <a:rPr dirty="0">
                <a:solidFill>
                  <a:srgbClr val="142D55"/>
                </a:solidFill>
              </a:rPr>
              <a:t> </a:t>
            </a:r>
          </a:p>
          <a:p>
            <a:pPr>
              <a:lnSpc>
                <a:spcPct val="90000"/>
              </a:lnSpc>
              <a:spcBef>
                <a:spcPts val="1000"/>
              </a:spcBef>
              <a:defRPr sz="2400">
                <a:solidFill>
                  <a:srgbClr val="142D55"/>
                </a:solidFill>
              </a:defRPr>
            </a:pPr>
            <a:r>
              <a:rPr dirty="0"/>
              <a:t>Du </a:t>
            </a:r>
            <a:r>
              <a:rPr dirty="0" err="1"/>
              <a:t>kannst</a:t>
            </a:r>
            <a:r>
              <a:rPr dirty="0"/>
              <a:t> dieses Wissen </a:t>
            </a:r>
            <a:r>
              <a:rPr dirty="0" err="1"/>
              <a:t>nutzen</a:t>
            </a:r>
            <a:r>
              <a:rPr dirty="0"/>
              <a:t>, um </a:t>
            </a:r>
            <a:r>
              <a:rPr dirty="0" err="1">
                <a:solidFill>
                  <a:srgbClr val="C54A9A"/>
                </a:solidFill>
              </a:rPr>
              <a:t>Marketingstrategien</a:t>
            </a:r>
            <a:r>
              <a:rPr dirty="0"/>
              <a:t> </a:t>
            </a:r>
            <a:r>
              <a:rPr dirty="0" err="1"/>
              <a:t>zu</a:t>
            </a:r>
            <a:r>
              <a:rPr dirty="0"/>
              <a:t> </a:t>
            </a:r>
            <a:r>
              <a:rPr dirty="0" err="1"/>
              <a:t>entwickeln</a:t>
            </a:r>
            <a:r>
              <a:rPr dirty="0"/>
              <a:t>, </a:t>
            </a:r>
            <a:r>
              <a:rPr dirty="0" err="1"/>
              <a:t>welche</a:t>
            </a:r>
            <a:r>
              <a:rPr dirty="0"/>
              <a:t> die </a:t>
            </a:r>
            <a:r>
              <a:rPr dirty="0" err="1"/>
              <a:t>Schwächen</a:t>
            </a:r>
            <a:r>
              <a:rPr dirty="0"/>
              <a:t> </a:t>
            </a:r>
            <a:r>
              <a:rPr dirty="0" err="1"/>
              <a:t>deiner</a:t>
            </a:r>
            <a:r>
              <a:rPr dirty="0"/>
              <a:t> </a:t>
            </a:r>
            <a:r>
              <a:rPr dirty="0" err="1"/>
              <a:t>Konkurrenten</a:t>
            </a:r>
            <a:r>
              <a:rPr dirty="0"/>
              <a:t> </a:t>
            </a:r>
            <a:r>
              <a:rPr dirty="0" err="1"/>
              <a:t>ausnutzen</a:t>
            </a:r>
            <a:r>
              <a:rPr dirty="0"/>
              <a:t> und </a:t>
            </a:r>
            <a:r>
              <a:rPr dirty="0" err="1"/>
              <a:t>deine</a:t>
            </a:r>
            <a:r>
              <a:rPr dirty="0"/>
              <a:t> </a:t>
            </a:r>
            <a:r>
              <a:rPr dirty="0" err="1"/>
              <a:t>eigene</a:t>
            </a:r>
            <a:r>
              <a:rPr dirty="0"/>
              <a:t> </a:t>
            </a:r>
            <a:r>
              <a:rPr dirty="0" err="1"/>
              <a:t>Unternehmensleistung</a:t>
            </a:r>
            <a:r>
              <a:rPr dirty="0"/>
              <a:t> </a:t>
            </a:r>
            <a:r>
              <a:rPr dirty="0" err="1"/>
              <a:t>verbessern</a:t>
            </a:r>
            <a:r>
              <a:rPr dirty="0"/>
              <a:t>. </a:t>
            </a:r>
          </a:p>
          <a:p>
            <a:pPr>
              <a:lnSpc>
                <a:spcPct val="90000"/>
              </a:lnSpc>
              <a:spcBef>
                <a:spcPts val="1000"/>
              </a:spcBef>
              <a:defRPr sz="2400">
                <a:solidFill>
                  <a:srgbClr val="142D55"/>
                </a:solidFill>
              </a:defRPr>
            </a:pPr>
            <a:r>
              <a:rPr dirty="0" err="1"/>
              <a:t>Verwende</a:t>
            </a:r>
            <a:r>
              <a:rPr dirty="0"/>
              <a:t> die </a:t>
            </a:r>
            <a:r>
              <a:rPr dirty="0" err="1">
                <a:solidFill>
                  <a:srgbClr val="C54A9A"/>
                </a:solidFill>
              </a:rPr>
              <a:t>Schlüsselwörter</a:t>
            </a:r>
            <a:r>
              <a:rPr dirty="0"/>
              <a:t> </a:t>
            </a:r>
            <a:r>
              <a:rPr dirty="0" err="1"/>
              <a:t>deiner</a:t>
            </a:r>
            <a:r>
              <a:rPr dirty="0"/>
              <a:t> </a:t>
            </a:r>
            <a:r>
              <a:rPr dirty="0" err="1"/>
              <a:t>Geschäftsbeschreibung</a:t>
            </a:r>
            <a:r>
              <a:rPr dirty="0"/>
              <a:t>, google </a:t>
            </a:r>
            <a:r>
              <a:rPr dirty="0" err="1"/>
              <a:t>diese</a:t>
            </a:r>
            <a:r>
              <a:rPr lang="de-DE" dirty="0"/>
              <a:t> und </a:t>
            </a:r>
            <a:r>
              <a:rPr dirty="0" err="1"/>
              <a:t>untersuche</a:t>
            </a:r>
            <a:r>
              <a:rPr dirty="0"/>
              <a:t> </a:t>
            </a:r>
            <a:r>
              <a:rPr lang="de-DE" dirty="0"/>
              <a:t>die angezeigten</a:t>
            </a:r>
            <a:r>
              <a:rPr dirty="0"/>
              <a:t> Websites</a:t>
            </a:r>
            <a:r>
              <a:rPr lang="de-DE" dirty="0"/>
              <a:t> – was ist anders an</a:t>
            </a:r>
            <a:r>
              <a:rPr dirty="0"/>
              <a:t> </a:t>
            </a:r>
            <a:r>
              <a:rPr dirty="0" err="1"/>
              <a:t>deinem</a:t>
            </a:r>
            <a:r>
              <a:rPr dirty="0"/>
              <a:t> </a:t>
            </a:r>
            <a:r>
              <a:rPr dirty="0" err="1"/>
              <a:t>Ansat</a:t>
            </a:r>
            <a:r>
              <a:rPr lang="de-DE" dirty="0"/>
              <a:t>z?</a:t>
            </a:r>
            <a:endParaRPr dirty="0"/>
          </a:p>
        </p:txBody>
      </p:sp>
      <p:grpSp>
        <p:nvGrpSpPr>
          <p:cNvPr id="1067" name="Google Shape;674;p39"/>
          <p:cNvGrpSpPr/>
          <p:nvPr/>
        </p:nvGrpSpPr>
        <p:grpSpPr>
          <a:xfrm>
            <a:off x="281429" y="1056647"/>
            <a:ext cx="685800" cy="685802"/>
            <a:chOff x="0" y="0"/>
            <a:chExt cx="685799" cy="685800"/>
          </a:xfrm>
        </p:grpSpPr>
        <p:sp>
          <p:nvSpPr>
            <p:cNvPr id="1063" name="Google Shape;675;p39"/>
            <p:cNvSpPr/>
            <p:nvPr/>
          </p:nvSpPr>
          <p:spPr>
            <a:xfrm>
              <a:off x="0" y="-1"/>
              <a:ext cx="685800" cy="685802"/>
            </a:xfrm>
            <a:custGeom>
              <a:avLst/>
              <a:gdLst/>
              <a:ahLst/>
              <a:cxnLst>
                <a:cxn ang="0">
                  <a:pos x="wd2" y="hd2"/>
                </a:cxn>
                <a:cxn ang="5400000">
                  <a:pos x="wd2" y="hd2"/>
                </a:cxn>
                <a:cxn ang="10800000">
                  <a:pos x="wd2" y="hd2"/>
                </a:cxn>
                <a:cxn ang="16200000">
                  <a:pos x="wd2" y="hd2"/>
                </a:cxn>
              </a:cxnLst>
              <a:rect l="0" t="0" r="r" b="b"/>
              <a:pathLst>
                <a:path w="21600" h="21600" extrusionOk="0">
                  <a:moveTo>
                    <a:pt x="14014" y="21124"/>
                  </a:moveTo>
                  <a:lnTo>
                    <a:pt x="14014" y="14846"/>
                  </a:lnTo>
                  <a:lnTo>
                    <a:pt x="20232" y="8628"/>
                  </a:lnTo>
                  <a:lnTo>
                    <a:pt x="20381" y="8390"/>
                  </a:lnTo>
                  <a:lnTo>
                    <a:pt x="20559" y="8153"/>
                  </a:lnTo>
                  <a:lnTo>
                    <a:pt x="20678" y="7915"/>
                  </a:lnTo>
                  <a:lnTo>
                    <a:pt x="20945" y="7378"/>
                  </a:lnTo>
                  <a:lnTo>
                    <a:pt x="21154" y="6783"/>
                  </a:lnTo>
                  <a:lnTo>
                    <a:pt x="21303" y="6159"/>
                  </a:lnTo>
                  <a:lnTo>
                    <a:pt x="21451" y="5504"/>
                  </a:lnTo>
                  <a:lnTo>
                    <a:pt x="21540" y="4850"/>
                  </a:lnTo>
                  <a:lnTo>
                    <a:pt x="21571" y="4195"/>
                  </a:lnTo>
                  <a:lnTo>
                    <a:pt x="21600" y="3540"/>
                  </a:lnTo>
                  <a:lnTo>
                    <a:pt x="21600" y="2945"/>
                  </a:lnTo>
                  <a:lnTo>
                    <a:pt x="21571" y="2381"/>
                  </a:lnTo>
                  <a:lnTo>
                    <a:pt x="21511" y="1845"/>
                  </a:lnTo>
                  <a:lnTo>
                    <a:pt x="21422" y="1399"/>
                  </a:lnTo>
                  <a:lnTo>
                    <a:pt x="21332" y="1011"/>
                  </a:lnTo>
                  <a:lnTo>
                    <a:pt x="21214" y="715"/>
                  </a:lnTo>
                  <a:lnTo>
                    <a:pt x="21124" y="595"/>
                  </a:lnTo>
                  <a:lnTo>
                    <a:pt x="21005" y="476"/>
                  </a:lnTo>
                  <a:lnTo>
                    <a:pt x="20887" y="387"/>
                  </a:lnTo>
                  <a:lnTo>
                    <a:pt x="20589" y="268"/>
                  </a:lnTo>
                  <a:lnTo>
                    <a:pt x="20201" y="178"/>
                  </a:lnTo>
                  <a:lnTo>
                    <a:pt x="19755" y="89"/>
                  </a:lnTo>
                  <a:lnTo>
                    <a:pt x="19220" y="31"/>
                  </a:lnTo>
                  <a:lnTo>
                    <a:pt x="18655" y="0"/>
                  </a:lnTo>
                  <a:lnTo>
                    <a:pt x="18060" y="0"/>
                  </a:lnTo>
                  <a:lnTo>
                    <a:pt x="17405" y="31"/>
                  </a:lnTo>
                  <a:lnTo>
                    <a:pt x="16750" y="60"/>
                  </a:lnTo>
                  <a:lnTo>
                    <a:pt x="16096" y="149"/>
                  </a:lnTo>
                  <a:lnTo>
                    <a:pt x="15442" y="298"/>
                  </a:lnTo>
                  <a:lnTo>
                    <a:pt x="14817" y="447"/>
                  </a:lnTo>
                  <a:lnTo>
                    <a:pt x="14222" y="655"/>
                  </a:lnTo>
                  <a:lnTo>
                    <a:pt x="13687" y="922"/>
                  </a:lnTo>
                  <a:lnTo>
                    <a:pt x="13419" y="1042"/>
                  </a:lnTo>
                  <a:lnTo>
                    <a:pt x="13210" y="1220"/>
                  </a:lnTo>
                  <a:lnTo>
                    <a:pt x="12972" y="1369"/>
                  </a:lnTo>
                  <a:lnTo>
                    <a:pt x="6754" y="7587"/>
                  </a:lnTo>
                  <a:lnTo>
                    <a:pt x="476" y="7587"/>
                  </a:lnTo>
                  <a:lnTo>
                    <a:pt x="298" y="7617"/>
                  </a:lnTo>
                  <a:lnTo>
                    <a:pt x="180" y="7646"/>
                  </a:lnTo>
                  <a:lnTo>
                    <a:pt x="60" y="7706"/>
                  </a:lnTo>
                  <a:lnTo>
                    <a:pt x="0" y="7795"/>
                  </a:lnTo>
                  <a:lnTo>
                    <a:pt x="0" y="7884"/>
                  </a:lnTo>
                  <a:lnTo>
                    <a:pt x="31" y="8004"/>
                  </a:lnTo>
                  <a:lnTo>
                    <a:pt x="90" y="8122"/>
                  </a:lnTo>
                  <a:lnTo>
                    <a:pt x="209" y="8271"/>
                  </a:lnTo>
                  <a:lnTo>
                    <a:pt x="3154" y="11187"/>
                  </a:lnTo>
                  <a:lnTo>
                    <a:pt x="2767" y="11573"/>
                  </a:lnTo>
                  <a:lnTo>
                    <a:pt x="1161" y="11871"/>
                  </a:lnTo>
                  <a:lnTo>
                    <a:pt x="982" y="11931"/>
                  </a:lnTo>
                  <a:lnTo>
                    <a:pt x="833" y="11990"/>
                  </a:lnTo>
                  <a:lnTo>
                    <a:pt x="744" y="12110"/>
                  </a:lnTo>
                  <a:lnTo>
                    <a:pt x="685" y="12199"/>
                  </a:lnTo>
                  <a:lnTo>
                    <a:pt x="685" y="12317"/>
                  </a:lnTo>
                  <a:lnTo>
                    <a:pt x="715" y="12466"/>
                  </a:lnTo>
                  <a:lnTo>
                    <a:pt x="774" y="12585"/>
                  </a:lnTo>
                  <a:lnTo>
                    <a:pt x="893" y="12734"/>
                  </a:lnTo>
                  <a:lnTo>
                    <a:pt x="8866" y="20707"/>
                  </a:lnTo>
                  <a:lnTo>
                    <a:pt x="9015" y="20827"/>
                  </a:lnTo>
                  <a:lnTo>
                    <a:pt x="9134" y="20885"/>
                  </a:lnTo>
                  <a:lnTo>
                    <a:pt x="9283" y="20916"/>
                  </a:lnTo>
                  <a:lnTo>
                    <a:pt x="9403" y="20916"/>
                  </a:lnTo>
                  <a:lnTo>
                    <a:pt x="9492" y="20856"/>
                  </a:lnTo>
                  <a:lnTo>
                    <a:pt x="9610" y="20767"/>
                  </a:lnTo>
                  <a:lnTo>
                    <a:pt x="9670" y="20618"/>
                  </a:lnTo>
                  <a:lnTo>
                    <a:pt x="9730" y="20439"/>
                  </a:lnTo>
                  <a:lnTo>
                    <a:pt x="10027" y="18833"/>
                  </a:lnTo>
                  <a:lnTo>
                    <a:pt x="10414" y="18446"/>
                  </a:lnTo>
                  <a:lnTo>
                    <a:pt x="13329" y="21391"/>
                  </a:lnTo>
                  <a:lnTo>
                    <a:pt x="13478" y="21511"/>
                  </a:lnTo>
                  <a:lnTo>
                    <a:pt x="13597" y="21571"/>
                  </a:lnTo>
                  <a:lnTo>
                    <a:pt x="13716" y="21600"/>
                  </a:lnTo>
                  <a:lnTo>
                    <a:pt x="13805" y="21600"/>
                  </a:lnTo>
                  <a:lnTo>
                    <a:pt x="13894" y="21540"/>
                  </a:lnTo>
                  <a:lnTo>
                    <a:pt x="13954" y="21422"/>
                  </a:lnTo>
                  <a:lnTo>
                    <a:pt x="13983" y="21302"/>
                  </a:lnTo>
                  <a:lnTo>
                    <a:pt x="14014" y="21124"/>
                  </a:lnTo>
                  <a:close/>
                  <a:moveTo>
                    <a:pt x="7527" y="14906"/>
                  </a:moveTo>
                  <a:lnTo>
                    <a:pt x="7438" y="14995"/>
                  </a:lnTo>
                  <a:lnTo>
                    <a:pt x="7349" y="15055"/>
                  </a:lnTo>
                  <a:lnTo>
                    <a:pt x="7231" y="15084"/>
                  </a:lnTo>
                  <a:lnTo>
                    <a:pt x="6992" y="15084"/>
                  </a:lnTo>
                  <a:lnTo>
                    <a:pt x="6873" y="15055"/>
                  </a:lnTo>
                  <a:lnTo>
                    <a:pt x="6783" y="14995"/>
                  </a:lnTo>
                  <a:lnTo>
                    <a:pt x="6605" y="14817"/>
                  </a:lnTo>
                  <a:lnTo>
                    <a:pt x="6546" y="14727"/>
                  </a:lnTo>
                  <a:lnTo>
                    <a:pt x="6516" y="14609"/>
                  </a:lnTo>
                  <a:lnTo>
                    <a:pt x="6516" y="14371"/>
                  </a:lnTo>
                  <a:lnTo>
                    <a:pt x="6546" y="14251"/>
                  </a:lnTo>
                  <a:lnTo>
                    <a:pt x="6605" y="14162"/>
                  </a:lnTo>
                  <a:lnTo>
                    <a:pt x="9789" y="10978"/>
                  </a:lnTo>
                  <a:lnTo>
                    <a:pt x="9878" y="10920"/>
                  </a:lnTo>
                  <a:lnTo>
                    <a:pt x="9967" y="10860"/>
                  </a:lnTo>
                  <a:lnTo>
                    <a:pt x="10087" y="10829"/>
                  </a:lnTo>
                  <a:lnTo>
                    <a:pt x="10205" y="10800"/>
                  </a:lnTo>
                  <a:lnTo>
                    <a:pt x="10325" y="10829"/>
                  </a:lnTo>
                  <a:lnTo>
                    <a:pt x="10414" y="10860"/>
                  </a:lnTo>
                  <a:lnTo>
                    <a:pt x="10532" y="10920"/>
                  </a:lnTo>
                  <a:lnTo>
                    <a:pt x="10622" y="10978"/>
                  </a:lnTo>
                  <a:lnTo>
                    <a:pt x="10682" y="11068"/>
                  </a:lnTo>
                  <a:lnTo>
                    <a:pt x="10741" y="11187"/>
                  </a:lnTo>
                  <a:lnTo>
                    <a:pt x="10771" y="11276"/>
                  </a:lnTo>
                  <a:lnTo>
                    <a:pt x="10800" y="11395"/>
                  </a:lnTo>
                  <a:lnTo>
                    <a:pt x="10771" y="11515"/>
                  </a:lnTo>
                  <a:lnTo>
                    <a:pt x="10741" y="11633"/>
                  </a:lnTo>
                  <a:lnTo>
                    <a:pt x="10622" y="11811"/>
                  </a:lnTo>
                  <a:lnTo>
                    <a:pt x="7527" y="14906"/>
                  </a:lnTo>
                  <a:close/>
                  <a:moveTo>
                    <a:pt x="16364" y="8926"/>
                  </a:moveTo>
                  <a:lnTo>
                    <a:pt x="16215" y="9045"/>
                  </a:lnTo>
                  <a:lnTo>
                    <a:pt x="16066" y="9134"/>
                  </a:lnTo>
                  <a:lnTo>
                    <a:pt x="15888" y="9194"/>
                  </a:lnTo>
                  <a:lnTo>
                    <a:pt x="15680" y="9223"/>
                  </a:lnTo>
                  <a:lnTo>
                    <a:pt x="15501" y="9194"/>
                  </a:lnTo>
                  <a:lnTo>
                    <a:pt x="15322" y="9134"/>
                  </a:lnTo>
                  <a:lnTo>
                    <a:pt x="15173" y="9045"/>
                  </a:lnTo>
                  <a:lnTo>
                    <a:pt x="15025" y="8926"/>
                  </a:lnTo>
                  <a:lnTo>
                    <a:pt x="12675" y="6576"/>
                  </a:lnTo>
                  <a:lnTo>
                    <a:pt x="12555" y="6427"/>
                  </a:lnTo>
                  <a:lnTo>
                    <a:pt x="12466" y="6278"/>
                  </a:lnTo>
                  <a:lnTo>
                    <a:pt x="12406" y="6099"/>
                  </a:lnTo>
                  <a:lnTo>
                    <a:pt x="12377" y="5921"/>
                  </a:lnTo>
                  <a:lnTo>
                    <a:pt x="12406" y="5712"/>
                  </a:lnTo>
                  <a:lnTo>
                    <a:pt x="12466" y="5534"/>
                  </a:lnTo>
                  <a:lnTo>
                    <a:pt x="12555" y="5385"/>
                  </a:lnTo>
                  <a:lnTo>
                    <a:pt x="12675" y="5237"/>
                  </a:lnTo>
                  <a:lnTo>
                    <a:pt x="13836" y="4047"/>
                  </a:lnTo>
                  <a:lnTo>
                    <a:pt x="14043" y="3868"/>
                  </a:lnTo>
                  <a:lnTo>
                    <a:pt x="14251" y="3720"/>
                  </a:lnTo>
                  <a:lnTo>
                    <a:pt x="14489" y="3600"/>
                  </a:lnTo>
                  <a:lnTo>
                    <a:pt x="14698" y="3482"/>
                  </a:lnTo>
                  <a:lnTo>
                    <a:pt x="14936" y="3392"/>
                  </a:lnTo>
                  <a:lnTo>
                    <a:pt x="15204" y="3332"/>
                  </a:lnTo>
                  <a:lnTo>
                    <a:pt x="15442" y="3303"/>
                  </a:lnTo>
                  <a:lnTo>
                    <a:pt x="15948" y="3303"/>
                  </a:lnTo>
                  <a:lnTo>
                    <a:pt x="16186" y="3332"/>
                  </a:lnTo>
                  <a:lnTo>
                    <a:pt x="16453" y="3392"/>
                  </a:lnTo>
                  <a:lnTo>
                    <a:pt x="16692" y="3482"/>
                  </a:lnTo>
                  <a:lnTo>
                    <a:pt x="16899" y="3600"/>
                  </a:lnTo>
                  <a:lnTo>
                    <a:pt x="17138" y="3720"/>
                  </a:lnTo>
                  <a:lnTo>
                    <a:pt x="17345" y="3868"/>
                  </a:lnTo>
                  <a:lnTo>
                    <a:pt x="17554" y="4047"/>
                  </a:lnTo>
                  <a:lnTo>
                    <a:pt x="17732" y="4255"/>
                  </a:lnTo>
                  <a:lnTo>
                    <a:pt x="17882" y="4462"/>
                  </a:lnTo>
                  <a:lnTo>
                    <a:pt x="18000" y="4701"/>
                  </a:lnTo>
                  <a:lnTo>
                    <a:pt x="18120" y="4910"/>
                  </a:lnTo>
                  <a:lnTo>
                    <a:pt x="18209" y="5148"/>
                  </a:lnTo>
                  <a:lnTo>
                    <a:pt x="18268" y="5415"/>
                  </a:lnTo>
                  <a:lnTo>
                    <a:pt x="18298" y="5653"/>
                  </a:lnTo>
                  <a:lnTo>
                    <a:pt x="18298" y="6159"/>
                  </a:lnTo>
                  <a:lnTo>
                    <a:pt x="18268" y="6397"/>
                  </a:lnTo>
                  <a:lnTo>
                    <a:pt x="18209" y="6665"/>
                  </a:lnTo>
                  <a:lnTo>
                    <a:pt x="18120" y="6903"/>
                  </a:lnTo>
                  <a:lnTo>
                    <a:pt x="18000" y="7111"/>
                  </a:lnTo>
                  <a:lnTo>
                    <a:pt x="17882" y="7349"/>
                  </a:lnTo>
                  <a:lnTo>
                    <a:pt x="17732" y="7557"/>
                  </a:lnTo>
                  <a:lnTo>
                    <a:pt x="17554" y="7766"/>
                  </a:lnTo>
                  <a:lnTo>
                    <a:pt x="16364" y="8926"/>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1064" name="Google Shape;676;p39"/>
            <p:cNvSpPr/>
            <p:nvPr/>
          </p:nvSpPr>
          <p:spPr>
            <a:xfrm>
              <a:off x="30252" y="542217"/>
              <a:ext cx="113331" cy="113370"/>
            </a:xfrm>
            <a:custGeom>
              <a:avLst/>
              <a:gdLst/>
              <a:ahLst/>
              <a:cxnLst>
                <a:cxn ang="0">
                  <a:pos x="wd2" y="hd2"/>
                </a:cxn>
                <a:cxn ang="5400000">
                  <a:pos x="wd2" y="hd2"/>
                </a:cxn>
                <a:cxn ang="10800000">
                  <a:pos x="wd2" y="hd2"/>
                </a:cxn>
                <a:cxn ang="16200000">
                  <a:pos x="wd2" y="hd2"/>
                </a:cxn>
              </a:cxnLst>
              <a:rect l="0" t="0" r="r" b="b"/>
              <a:pathLst>
                <a:path w="21600" h="21600" extrusionOk="0">
                  <a:moveTo>
                    <a:pt x="19626" y="1980"/>
                  </a:moveTo>
                  <a:lnTo>
                    <a:pt x="18540" y="1079"/>
                  </a:lnTo>
                  <a:lnTo>
                    <a:pt x="17460" y="539"/>
                  </a:lnTo>
                  <a:lnTo>
                    <a:pt x="16204" y="177"/>
                  </a:lnTo>
                  <a:lnTo>
                    <a:pt x="14940" y="0"/>
                  </a:lnTo>
                  <a:lnTo>
                    <a:pt x="13683" y="177"/>
                  </a:lnTo>
                  <a:lnTo>
                    <a:pt x="12419" y="539"/>
                  </a:lnTo>
                  <a:lnTo>
                    <a:pt x="11162" y="1079"/>
                  </a:lnTo>
                  <a:lnTo>
                    <a:pt x="10083" y="1980"/>
                  </a:lnTo>
                  <a:lnTo>
                    <a:pt x="9004" y="3599"/>
                  </a:lnTo>
                  <a:lnTo>
                    <a:pt x="7377" y="6119"/>
                  </a:lnTo>
                  <a:lnTo>
                    <a:pt x="4140" y="12777"/>
                  </a:lnTo>
                  <a:lnTo>
                    <a:pt x="1257" y="18895"/>
                  </a:lnTo>
                  <a:lnTo>
                    <a:pt x="0" y="21600"/>
                  </a:lnTo>
                  <a:lnTo>
                    <a:pt x="2698" y="20336"/>
                  </a:lnTo>
                  <a:lnTo>
                    <a:pt x="8819" y="17454"/>
                  </a:lnTo>
                  <a:lnTo>
                    <a:pt x="15479" y="14218"/>
                  </a:lnTo>
                  <a:lnTo>
                    <a:pt x="18000" y="12599"/>
                  </a:lnTo>
                  <a:lnTo>
                    <a:pt x="19626" y="11520"/>
                  </a:lnTo>
                  <a:lnTo>
                    <a:pt x="20521" y="10442"/>
                  </a:lnTo>
                  <a:lnTo>
                    <a:pt x="21060" y="9178"/>
                  </a:lnTo>
                  <a:lnTo>
                    <a:pt x="21423" y="7922"/>
                  </a:lnTo>
                  <a:lnTo>
                    <a:pt x="21600" y="6658"/>
                  </a:lnTo>
                  <a:lnTo>
                    <a:pt x="21423" y="5402"/>
                  </a:lnTo>
                  <a:lnTo>
                    <a:pt x="21060" y="4138"/>
                  </a:lnTo>
                  <a:lnTo>
                    <a:pt x="20521" y="3059"/>
                  </a:lnTo>
                  <a:lnTo>
                    <a:pt x="19626" y="1980"/>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1065" name="Google Shape;677;p39"/>
            <p:cNvSpPr/>
            <p:nvPr/>
          </p:nvSpPr>
          <p:spPr>
            <a:xfrm>
              <a:off x="118100" y="608345"/>
              <a:ext cx="72723" cy="72724"/>
            </a:xfrm>
            <a:custGeom>
              <a:avLst/>
              <a:gdLst/>
              <a:ahLst/>
              <a:cxnLst>
                <a:cxn ang="0">
                  <a:pos x="wd2" y="hd2"/>
                </a:cxn>
                <a:cxn ang="5400000">
                  <a:pos x="wd2" y="hd2"/>
                </a:cxn>
                <a:cxn ang="10800000">
                  <a:pos x="wd2" y="hd2"/>
                </a:cxn>
                <a:cxn ang="16200000">
                  <a:pos x="wd2" y="hd2"/>
                </a:cxn>
              </a:cxnLst>
              <a:rect l="0" t="0" r="r" b="b"/>
              <a:pathLst>
                <a:path w="21600" h="21600" extrusionOk="0">
                  <a:moveTo>
                    <a:pt x="19077" y="2799"/>
                  </a:moveTo>
                  <a:lnTo>
                    <a:pt x="17672" y="1682"/>
                  </a:lnTo>
                  <a:lnTo>
                    <a:pt x="16266" y="841"/>
                  </a:lnTo>
                  <a:lnTo>
                    <a:pt x="14584" y="276"/>
                  </a:lnTo>
                  <a:lnTo>
                    <a:pt x="12902" y="0"/>
                  </a:lnTo>
                  <a:lnTo>
                    <a:pt x="11220" y="276"/>
                  </a:lnTo>
                  <a:lnTo>
                    <a:pt x="9539" y="841"/>
                  </a:lnTo>
                  <a:lnTo>
                    <a:pt x="8133" y="1682"/>
                  </a:lnTo>
                  <a:lnTo>
                    <a:pt x="6728" y="2799"/>
                  </a:lnTo>
                  <a:lnTo>
                    <a:pt x="5334" y="4493"/>
                  </a:lnTo>
                  <a:lnTo>
                    <a:pt x="4205" y="7016"/>
                  </a:lnTo>
                  <a:lnTo>
                    <a:pt x="3087" y="10103"/>
                  </a:lnTo>
                  <a:lnTo>
                    <a:pt x="1958" y="13467"/>
                  </a:lnTo>
                  <a:lnTo>
                    <a:pt x="564" y="19354"/>
                  </a:lnTo>
                  <a:lnTo>
                    <a:pt x="0" y="21600"/>
                  </a:lnTo>
                  <a:lnTo>
                    <a:pt x="2523" y="21324"/>
                  </a:lnTo>
                  <a:lnTo>
                    <a:pt x="8410" y="19642"/>
                  </a:lnTo>
                  <a:lnTo>
                    <a:pt x="11497" y="18801"/>
                  </a:lnTo>
                  <a:lnTo>
                    <a:pt x="14584" y="17672"/>
                  </a:lnTo>
                  <a:lnTo>
                    <a:pt x="17395" y="16266"/>
                  </a:lnTo>
                  <a:lnTo>
                    <a:pt x="19077" y="15149"/>
                  </a:lnTo>
                  <a:lnTo>
                    <a:pt x="20195" y="13743"/>
                  </a:lnTo>
                  <a:lnTo>
                    <a:pt x="21036" y="12061"/>
                  </a:lnTo>
                  <a:lnTo>
                    <a:pt x="21600" y="10656"/>
                  </a:lnTo>
                  <a:lnTo>
                    <a:pt x="21600" y="7292"/>
                  </a:lnTo>
                  <a:lnTo>
                    <a:pt x="21036" y="5610"/>
                  </a:lnTo>
                  <a:lnTo>
                    <a:pt x="20195" y="4205"/>
                  </a:lnTo>
                  <a:lnTo>
                    <a:pt x="19077" y="2799"/>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sp>
          <p:nvSpPr>
            <p:cNvPr id="1066" name="Google Shape;678;p39"/>
            <p:cNvSpPr/>
            <p:nvPr/>
          </p:nvSpPr>
          <p:spPr>
            <a:xfrm>
              <a:off x="4731" y="494976"/>
              <a:ext cx="72762" cy="72762"/>
            </a:xfrm>
            <a:custGeom>
              <a:avLst/>
              <a:gdLst/>
              <a:ahLst/>
              <a:cxnLst>
                <a:cxn ang="0">
                  <a:pos x="wd2" y="hd2"/>
                </a:cxn>
                <a:cxn ang="5400000">
                  <a:pos x="wd2" y="hd2"/>
                </a:cxn>
                <a:cxn ang="10800000">
                  <a:pos x="wd2" y="hd2"/>
                </a:cxn>
                <a:cxn ang="16200000">
                  <a:pos x="wd2" y="hd2"/>
                </a:cxn>
              </a:cxnLst>
              <a:rect l="0" t="0" r="r" b="b"/>
              <a:pathLst>
                <a:path w="21600" h="21600" extrusionOk="0">
                  <a:moveTo>
                    <a:pt x="18791" y="2522"/>
                  </a:moveTo>
                  <a:lnTo>
                    <a:pt x="17386" y="1405"/>
                  </a:lnTo>
                  <a:lnTo>
                    <a:pt x="15981" y="564"/>
                  </a:lnTo>
                  <a:lnTo>
                    <a:pt x="14300" y="0"/>
                  </a:lnTo>
                  <a:lnTo>
                    <a:pt x="10938" y="0"/>
                  </a:lnTo>
                  <a:lnTo>
                    <a:pt x="9533" y="564"/>
                  </a:lnTo>
                  <a:lnTo>
                    <a:pt x="7852" y="1405"/>
                  </a:lnTo>
                  <a:lnTo>
                    <a:pt x="6448" y="2522"/>
                  </a:lnTo>
                  <a:lnTo>
                    <a:pt x="5331" y="4214"/>
                  </a:lnTo>
                  <a:lnTo>
                    <a:pt x="3926" y="7012"/>
                  </a:lnTo>
                  <a:lnTo>
                    <a:pt x="2809" y="10098"/>
                  </a:lnTo>
                  <a:lnTo>
                    <a:pt x="1969" y="13183"/>
                  </a:lnTo>
                  <a:lnTo>
                    <a:pt x="288" y="19067"/>
                  </a:lnTo>
                  <a:lnTo>
                    <a:pt x="0" y="21600"/>
                  </a:lnTo>
                  <a:lnTo>
                    <a:pt x="2245" y="21036"/>
                  </a:lnTo>
                  <a:lnTo>
                    <a:pt x="8140" y="19631"/>
                  </a:lnTo>
                  <a:lnTo>
                    <a:pt x="11502" y="18514"/>
                  </a:lnTo>
                  <a:lnTo>
                    <a:pt x="14588" y="17386"/>
                  </a:lnTo>
                  <a:lnTo>
                    <a:pt x="17110" y="16269"/>
                  </a:lnTo>
                  <a:lnTo>
                    <a:pt x="18791" y="14864"/>
                  </a:lnTo>
                  <a:lnTo>
                    <a:pt x="19907" y="13460"/>
                  </a:lnTo>
                  <a:lnTo>
                    <a:pt x="20748" y="12067"/>
                  </a:lnTo>
                  <a:lnTo>
                    <a:pt x="21312" y="10374"/>
                  </a:lnTo>
                  <a:lnTo>
                    <a:pt x="21600" y="8693"/>
                  </a:lnTo>
                  <a:lnTo>
                    <a:pt x="21312" y="7012"/>
                  </a:lnTo>
                  <a:lnTo>
                    <a:pt x="20748" y="5331"/>
                  </a:lnTo>
                  <a:lnTo>
                    <a:pt x="19907" y="3926"/>
                  </a:lnTo>
                  <a:lnTo>
                    <a:pt x="18791" y="2522"/>
                  </a:lnTo>
                  <a:close/>
                </a:path>
              </a:pathLst>
            </a:custGeom>
            <a:noFill/>
            <a:ln w="28575" cap="rnd">
              <a:solidFill>
                <a:srgbClr val="FFFFFF"/>
              </a:solidFill>
              <a:prstDash val="solid"/>
              <a:round/>
            </a:ln>
            <a:effectLst/>
          </p:spPr>
          <p:txBody>
            <a:bodyPr wrap="square" lIns="45719" tIns="45719" rIns="45719" bIns="45719" numCol="1" anchor="ctr">
              <a:noAutofit/>
            </a:bodyPr>
            <a:lstStyle/>
            <a:p>
              <a:endParaRPr/>
            </a:p>
          </p:txBody>
        </p:sp>
      </p:grpSp>
      <p:sp>
        <p:nvSpPr>
          <p:cNvPr id="1068"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t>ÜBERPRÜFUNG IHRER GESCHÄFTSIDEE </a:t>
            </a:r>
          </a:p>
        </p:txBody>
      </p:sp>
      <p:sp>
        <p:nvSpPr>
          <p:cNvPr id="1069" name="Text Placeholder 5"/>
          <p:cNvSpPr txBox="1"/>
          <p:nvPr/>
        </p:nvSpPr>
        <p:spPr>
          <a:xfrm>
            <a:off x="1565217" y="1699474"/>
            <a:ext cx="7506702" cy="480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spcBef>
                <a:spcPts val="1000"/>
              </a:spcBef>
              <a:defRPr sz="2800" b="1">
                <a:solidFill>
                  <a:srgbClr val="C54A9A"/>
                </a:solidFill>
              </a:defRPr>
            </a:lvl1pPr>
          </a:lstStyle>
          <a:p>
            <a:r>
              <a:rPr dirty="0" err="1"/>
              <a:t>Nächster</a:t>
            </a:r>
            <a:r>
              <a:rPr dirty="0"/>
              <a:t> Schritt: </a:t>
            </a:r>
            <a:r>
              <a:rPr lang="de-DE" dirty="0"/>
              <a:t>P</a:t>
            </a:r>
            <a:r>
              <a:rPr dirty="0" err="1"/>
              <a:t>rüfe</a:t>
            </a:r>
            <a:r>
              <a:rPr dirty="0"/>
              <a:t> die </a:t>
            </a:r>
            <a:r>
              <a:rPr dirty="0" err="1"/>
              <a:t>Konkurrenz</a:t>
            </a:r>
            <a:endParaRPr dirty="0"/>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Text Placeholder 11"/>
          <p:cNvSpPr txBox="1">
            <a:spLocks noGrp="1"/>
          </p:cNvSpPr>
          <p:nvPr>
            <p:ph type="body" sz="half" idx="1"/>
          </p:nvPr>
        </p:nvSpPr>
        <p:spPr>
          <a:xfrm>
            <a:off x="1533178" y="1891970"/>
            <a:ext cx="9125644" cy="3485620"/>
          </a:xfrm>
          <a:prstGeom prst="rect">
            <a:avLst/>
          </a:prstGeom>
        </p:spPr>
        <p:txBody>
          <a:bodyPr anchor="ctr">
            <a:normAutofit lnSpcReduction="10000"/>
          </a:bodyPr>
          <a:lstStyle/>
          <a:p>
            <a:pPr>
              <a:spcBef>
                <a:spcPts val="200"/>
              </a:spcBef>
              <a:defRPr sz="2400"/>
            </a:pPr>
            <a:r>
              <a:rPr dirty="0">
                <a:solidFill>
                  <a:srgbClr val="C54A9A"/>
                </a:solidFill>
              </a:rPr>
              <a:t>Allgemeine </a:t>
            </a:r>
            <a:r>
              <a:rPr dirty="0" err="1">
                <a:solidFill>
                  <a:srgbClr val="C54A9A"/>
                </a:solidFill>
              </a:rPr>
              <a:t>Informationen</a:t>
            </a:r>
            <a:r>
              <a:rPr dirty="0">
                <a:solidFill>
                  <a:srgbClr val="C54A9A"/>
                </a:solidFill>
              </a:rPr>
              <a:t>:</a:t>
            </a:r>
            <a:r>
              <a:rPr dirty="0"/>
              <a:t> </a:t>
            </a:r>
            <a:r>
              <a:rPr dirty="0" err="1"/>
              <a:t>Gründungsjahr</a:t>
            </a:r>
            <a:r>
              <a:rPr dirty="0"/>
              <a:t>, </a:t>
            </a:r>
            <a:r>
              <a:rPr dirty="0" err="1"/>
              <a:t>Größe</a:t>
            </a:r>
            <a:r>
              <a:rPr dirty="0"/>
              <a:t> (Mitarbeiter, </a:t>
            </a:r>
            <a:r>
              <a:rPr dirty="0" err="1"/>
              <a:t>Standorte</a:t>
            </a:r>
            <a:r>
              <a:rPr dirty="0"/>
              <a:t>) </a:t>
            </a:r>
          </a:p>
          <a:p>
            <a:pPr>
              <a:spcBef>
                <a:spcPts val="200"/>
              </a:spcBef>
              <a:defRPr sz="2400"/>
            </a:pPr>
            <a:r>
              <a:rPr dirty="0" err="1">
                <a:solidFill>
                  <a:srgbClr val="C54A9A"/>
                </a:solidFill>
              </a:rPr>
              <a:t>Ziel</a:t>
            </a:r>
            <a:r>
              <a:rPr lang="de-DE" dirty="0" err="1">
                <a:solidFill>
                  <a:srgbClr val="C54A9A"/>
                </a:solidFill>
              </a:rPr>
              <a:t>kunden</a:t>
            </a:r>
            <a:r>
              <a:rPr dirty="0">
                <a:solidFill>
                  <a:srgbClr val="C54A9A"/>
                </a:solidFill>
              </a:rPr>
              <a:t> / </a:t>
            </a:r>
            <a:r>
              <a:rPr dirty="0" err="1">
                <a:solidFill>
                  <a:srgbClr val="C54A9A"/>
                </a:solidFill>
              </a:rPr>
              <a:t>Sektoren</a:t>
            </a:r>
            <a:r>
              <a:rPr dirty="0"/>
              <a:t> (</a:t>
            </a:r>
            <a:r>
              <a:rPr dirty="0" err="1"/>
              <a:t>typischerweise</a:t>
            </a:r>
            <a:r>
              <a:rPr dirty="0"/>
              <a:t> auf der Website </a:t>
            </a:r>
            <a:r>
              <a:rPr dirty="0" err="1"/>
              <a:t>aufgeführt</a:t>
            </a:r>
            <a:r>
              <a:rPr dirty="0"/>
              <a:t>) </a:t>
            </a:r>
          </a:p>
          <a:p>
            <a:pPr>
              <a:spcBef>
                <a:spcPts val="200"/>
              </a:spcBef>
              <a:defRPr sz="2400"/>
            </a:pPr>
            <a:r>
              <a:rPr dirty="0">
                <a:solidFill>
                  <a:srgbClr val="C54A9A"/>
                </a:solidFill>
              </a:rPr>
              <a:t>Marketing- &amp; </a:t>
            </a:r>
            <a:r>
              <a:rPr dirty="0" err="1">
                <a:solidFill>
                  <a:srgbClr val="C54A9A"/>
                </a:solidFill>
              </a:rPr>
              <a:t>Vertriebsansatz</a:t>
            </a:r>
            <a:r>
              <a:rPr dirty="0"/>
              <a:t> (Website-News &amp; Events) </a:t>
            </a:r>
          </a:p>
          <a:p>
            <a:pPr>
              <a:spcBef>
                <a:spcPts val="200"/>
              </a:spcBef>
              <a:defRPr sz="2400"/>
            </a:pPr>
            <a:r>
              <a:rPr dirty="0" err="1">
                <a:solidFill>
                  <a:srgbClr val="C54A9A"/>
                </a:solidFill>
              </a:rPr>
              <a:t>Stärken</a:t>
            </a:r>
            <a:r>
              <a:rPr dirty="0">
                <a:solidFill>
                  <a:srgbClr val="C54A9A"/>
                </a:solidFill>
              </a:rPr>
              <a:t> &amp; </a:t>
            </a:r>
            <a:r>
              <a:rPr dirty="0" err="1">
                <a:solidFill>
                  <a:srgbClr val="C54A9A"/>
                </a:solidFill>
              </a:rPr>
              <a:t>Schwächen</a:t>
            </a:r>
            <a:r>
              <a:rPr dirty="0">
                <a:solidFill>
                  <a:srgbClr val="C54A9A"/>
                </a:solidFill>
              </a:rPr>
              <a:t>:</a:t>
            </a:r>
            <a:r>
              <a:rPr dirty="0"/>
              <a:t> </a:t>
            </a:r>
            <a:r>
              <a:rPr dirty="0" err="1"/>
              <a:t>Sieh</a:t>
            </a:r>
            <a:r>
              <a:rPr dirty="0"/>
              <a:t> </a:t>
            </a:r>
            <a:r>
              <a:rPr dirty="0" err="1"/>
              <a:t>dir</a:t>
            </a:r>
            <a:r>
              <a:rPr dirty="0"/>
              <a:t> </a:t>
            </a:r>
            <a:r>
              <a:rPr dirty="0" err="1"/>
              <a:t>Bewertungen</a:t>
            </a:r>
            <a:r>
              <a:rPr dirty="0"/>
              <a:t> an, um </a:t>
            </a:r>
            <a:r>
              <a:rPr dirty="0" err="1"/>
              <a:t>herauszufinden</a:t>
            </a:r>
            <a:r>
              <a:rPr dirty="0"/>
              <a:t>, </a:t>
            </a:r>
            <a:r>
              <a:rPr dirty="0" err="1"/>
              <a:t>worin</a:t>
            </a:r>
            <a:r>
              <a:rPr dirty="0"/>
              <a:t> </a:t>
            </a:r>
            <a:r>
              <a:rPr dirty="0" err="1"/>
              <a:t>sie</a:t>
            </a:r>
            <a:r>
              <a:rPr dirty="0"/>
              <a:t> gut und </a:t>
            </a:r>
            <a:r>
              <a:rPr dirty="0" err="1"/>
              <a:t>nicht</a:t>
            </a:r>
            <a:r>
              <a:rPr dirty="0"/>
              <a:t> so gut </a:t>
            </a:r>
            <a:r>
              <a:rPr dirty="0" err="1"/>
              <a:t>sind</a:t>
            </a:r>
            <a:r>
              <a:rPr dirty="0"/>
              <a:t>.</a:t>
            </a:r>
          </a:p>
          <a:p>
            <a:pPr>
              <a:spcBef>
                <a:spcPts val="200"/>
              </a:spcBef>
              <a:defRPr sz="2400"/>
            </a:pPr>
            <a:r>
              <a:rPr dirty="0">
                <a:solidFill>
                  <a:srgbClr val="C54A9A"/>
                </a:solidFill>
              </a:rPr>
              <a:t>USPs</a:t>
            </a:r>
            <a:r>
              <a:rPr dirty="0"/>
              <a:t> (Unique Selling Proposition): Was </a:t>
            </a:r>
            <a:r>
              <a:rPr dirty="0" err="1"/>
              <a:t>macht</a:t>
            </a:r>
            <a:r>
              <a:rPr dirty="0"/>
              <a:t> </a:t>
            </a:r>
            <a:r>
              <a:rPr lang="de-DE" dirty="0"/>
              <a:t>deine Konkurrenz</a:t>
            </a:r>
            <a:r>
              <a:rPr dirty="0"/>
              <a:t> </a:t>
            </a:r>
            <a:r>
              <a:rPr dirty="0" err="1"/>
              <a:t>einzigartig</a:t>
            </a:r>
            <a:r>
              <a:rPr dirty="0"/>
              <a:t> und </a:t>
            </a:r>
            <a:r>
              <a:rPr dirty="0" err="1"/>
              <a:t>überzeugt</a:t>
            </a:r>
            <a:r>
              <a:rPr dirty="0"/>
              <a:t> die </a:t>
            </a:r>
            <a:r>
              <a:rPr dirty="0" err="1"/>
              <a:t>Kunden</a:t>
            </a:r>
            <a:r>
              <a:rPr dirty="0"/>
              <a:t> </a:t>
            </a:r>
            <a:r>
              <a:rPr dirty="0" err="1"/>
              <a:t>zum</a:t>
            </a:r>
            <a:r>
              <a:rPr dirty="0"/>
              <a:t> </a:t>
            </a:r>
            <a:r>
              <a:rPr dirty="0" err="1"/>
              <a:t>Kauf</a:t>
            </a:r>
            <a:r>
              <a:rPr dirty="0"/>
              <a:t>?</a:t>
            </a:r>
          </a:p>
          <a:p>
            <a:pPr>
              <a:spcBef>
                <a:spcPts val="200"/>
              </a:spcBef>
              <a:defRPr sz="2400"/>
            </a:pPr>
            <a:r>
              <a:rPr dirty="0" err="1">
                <a:solidFill>
                  <a:srgbClr val="C54A9A"/>
                </a:solidFill>
              </a:rPr>
              <a:t>Vergleiche</a:t>
            </a:r>
            <a:r>
              <a:rPr dirty="0"/>
              <a:t> </a:t>
            </a:r>
            <a:r>
              <a:rPr dirty="0" err="1"/>
              <a:t>z.B.</a:t>
            </a:r>
            <a:r>
              <a:rPr dirty="0"/>
              <a:t> </a:t>
            </a:r>
            <a:r>
              <a:rPr lang="de-DE" dirty="0"/>
              <a:t>mithilfe einer </a:t>
            </a:r>
            <a:r>
              <a:rPr dirty="0" err="1"/>
              <a:t>Tabelle</a:t>
            </a:r>
            <a:r>
              <a:rPr dirty="0"/>
              <a:t> die </a:t>
            </a:r>
            <a:r>
              <a:rPr dirty="0" err="1"/>
              <a:t>verschiedenen</a:t>
            </a:r>
            <a:r>
              <a:rPr dirty="0"/>
              <a:t> </a:t>
            </a:r>
            <a:r>
              <a:rPr dirty="0" err="1"/>
              <a:t>Angebote</a:t>
            </a:r>
            <a:r>
              <a:rPr dirty="0"/>
              <a:t> und Features</a:t>
            </a:r>
            <a:r>
              <a:rPr lang="de-DE" dirty="0"/>
              <a:t> deiner Konkurrenz</a:t>
            </a:r>
            <a:endParaRPr dirty="0"/>
          </a:p>
        </p:txBody>
      </p:sp>
      <p:sp>
        <p:nvSpPr>
          <p:cNvPr id="1072" name="Rectangle 7"/>
          <p:cNvSpPr/>
          <p:nvPr/>
        </p:nvSpPr>
        <p:spPr>
          <a:xfrm>
            <a:off x="-22746" y="2388419"/>
            <a:ext cx="1407913" cy="4469581"/>
          </a:xfrm>
          <a:prstGeom prst="rect">
            <a:avLst/>
          </a:prstGeom>
          <a:solidFill>
            <a:srgbClr val="C54A9A">
              <a:alpha val="75000"/>
            </a:srgbClr>
          </a:solidFill>
          <a:ln w="12700">
            <a:miter lim="400000"/>
          </a:ln>
        </p:spPr>
        <p:txBody>
          <a:bodyPr lIns="45719" rIns="45719" anchor="ctr"/>
          <a:lstStyle/>
          <a:p>
            <a:pPr algn="ctr">
              <a:defRPr>
                <a:solidFill>
                  <a:srgbClr val="FFFFFF"/>
                </a:solidFill>
              </a:defRPr>
            </a:pPr>
            <a:endParaRPr/>
          </a:p>
        </p:txBody>
      </p:sp>
      <p:sp>
        <p:nvSpPr>
          <p:cNvPr id="1073" name="Rectangle 8"/>
          <p:cNvSpPr/>
          <p:nvPr/>
        </p:nvSpPr>
        <p:spPr>
          <a:xfrm>
            <a:off x="10784089" y="-1"/>
            <a:ext cx="1407912" cy="5042138"/>
          </a:xfrm>
          <a:prstGeom prst="rect">
            <a:avLst/>
          </a:prstGeom>
          <a:solidFill>
            <a:srgbClr val="1EB3DD">
              <a:alpha val="75000"/>
            </a:srgbClr>
          </a:solidFill>
          <a:ln w="12700">
            <a:miter lim="400000"/>
          </a:ln>
        </p:spPr>
        <p:txBody>
          <a:bodyPr lIns="45719" rIns="45719" anchor="ctr"/>
          <a:lstStyle/>
          <a:p>
            <a:pPr algn="ctr">
              <a:defRPr>
                <a:solidFill>
                  <a:srgbClr val="FFFFFF"/>
                </a:solidFill>
              </a:defRPr>
            </a:pPr>
            <a:endParaRPr/>
          </a:p>
        </p:txBody>
      </p:sp>
      <p:pic>
        <p:nvPicPr>
          <p:cNvPr id="1074" name="Picture 6" descr="Picture 6"/>
          <p:cNvPicPr>
            <a:picLocks noChangeAspect="1"/>
          </p:cNvPicPr>
          <p:nvPr/>
        </p:nvPicPr>
        <p:blipFill>
          <a:blip r:embed="rId2"/>
          <a:stretch>
            <a:fillRect/>
          </a:stretch>
        </p:blipFill>
        <p:spPr>
          <a:xfrm>
            <a:off x="-23980" y="670321"/>
            <a:ext cx="1407912" cy="1443706"/>
          </a:xfrm>
          <a:prstGeom prst="rect">
            <a:avLst/>
          </a:prstGeom>
          <a:ln w="12700">
            <a:miter lim="400000"/>
          </a:ln>
        </p:spPr>
      </p:pic>
      <p:sp>
        <p:nvSpPr>
          <p:cNvPr id="1075" name="Rectangle 9"/>
          <p:cNvSpPr txBox="1"/>
          <p:nvPr/>
        </p:nvSpPr>
        <p:spPr>
          <a:xfrm>
            <a:off x="2394238" y="5465991"/>
            <a:ext cx="6689957" cy="760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C54A9A"/>
                </a:solidFill>
              </a:defRPr>
            </a:pPr>
            <a:r>
              <a:rPr dirty="0" err="1">
                <a:solidFill>
                  <a:srgbClr val="142D55"/>
                </a:solidFill>
              </a:rPr>
              <a:t>Warum</a:t>
            </a:r>
            <a:r>
              <a:rPr dirty="0">
                <a:solidFill>
                  <a:srgbClr val="142D55"/>
                </a:solidFill>
              </a:rPr>
              <a:t> hast du </a:t>
            </a:r>
            <a:r>
              <a:rPr dirty="0" err="1">
                <a:solidFill>
                  <a:srgbClr val="142D55"/>
                </a:solidFill>
              </a:rPr>
              <a:t>einen</a:t>
            </a:r>
            <a:r>
              <a:rPr dirty="0">
                <a:solidFill>
                  <a:srgbClr val="142D55"/>
                </a:solidFill>
              </a:rPr>
              <a:t> </a:t>
            </a:r>
            <a:r>
              <a:rPr dirty="0" err="1">
                <a:solidFill>
                  <a:srgbClr val="142D55"/>
                </a:solidFill>
              </a:rPr>
              <a:t>Wettbewerbsvorteil</a:t>
            </a:r>
            <a:r>
              <a:rPr dirty="0">
                <a:solidFill>
                  <a:srgbClr val="142D55"/>
                </a:solidFill>
              </a:rPr>
              <a:t>?</a:t>
            </a:r>
            <a:br>
              <a:rPr dirty="0">
                <a:solidFill>
                  <a:srgbClr val="142D55"/>
                </a:solidFill>
              </a:rPr>
            </a:br>
            <a:r>
              <a:rPr b="1" dirty="0" err="1">
                <a:solidFill>
                  <a:srgbClr val="142D55"/>
                </a:solidFill>
              </a:rPr>
              <a:t>Schreibe</a:t>
            </a:r>
            <a:r>
              <a:rPr b="1" dirty="0">
                <a:solidFill>
                  <a:srgbClr val="142D55"/>
                </a:solidFill>
              </a:rPr>
              <a:t> </a:t>
            </a:r>
            <a:r>
              <a:rPr b="1" dirty="0" err="1">
                <a:solidFill>
                  <a:srgbClr val="142D55"/>
                </a:solidFill>
              </a:rPr>
              <a:t>einen</a:t>
            </a:r>
            <a:r>
              <a:rPr b="1" dirty="0">
                <a:solidFill>
                  <a:srgbClr val="142D55"/>
                </a:solidFill>
              </a:rPr>
              <a:t> </a:t>
            </a:r>
            <a:r>
              <a:rPr b="1" dirty="0" err="1">
                <a:solidFill>
                  <a:srgbClr val="142D55"/>
                </a:solidFill>
              </a:rPr>
              <a:t>zusammenfassenden</a:t>
            </a:r>
            <a:r>
              <a:rPr b="1" dirty="0">
                <a:solidFill>
                  <a:srgbClr val="142D55"/>
                </a:solidFill>
              </a:rPr>
              <a:t> </a:t>
            </a:r>
            <a:r>
              <a:rPr b="1" dirty="0" err="1">
                <a:solidFill>
                  <a:srgbClr val="142D55"/>
                </a:solidFill>
              </a:rPr>
              <a:t>Absatz</a:t>
            </a:r>
            <a:endParaRPr b="1" dirty="0">
              <a:solidFill>
                <a:srgbClr val="142D55"/>
              </a:solidFill>
            </a:endParaRPr>
          </a:p>
        </p:txBody>
      </p:sp>
      <p:sp>
        <p:nvSpPr>
          <p:cNvPr id="1076" name="Text Placeholder 4"/>
          <p:cNvSpPr txBox="1"/>
          <p:nvPr/>
        </p:nvSpPr>
        <p:spPr>
          <a:xfrm>
            <a:off x="1536254" y="1008611"/>
            <a:ext cx="8877505" cy="79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spcBef>
                <a:spcPts val="1000"/>
              </a:spcBef>
              <a:defRPr sz="3600">
                <a:solidFill>
                  <a:srgbClr val="142D55"/>
                </a:solidFill>
              </a:defRPr>
            </a:lvl1pPr>
          </a:lstStyle>
          <a:p>
            <a:r>
              <a:rPr dirty="0"/>
              <a:t>BERÜCKSICHTIGE </a:t>
            </a:r>
            <a:r>
              <a:rPr lang="de-DE" dirty="0"/>
              <a:t>BEI</a:t>
            </a:r>
            <a:r>
              <a:rPr dirty="0"/>
              <a:t> JEDE</a:t>
            </a:r>
            <a:r>
              <a:rPr lang="de-DE" dirty="0"/>
              <a:t>M</a:t>
            </a:r>
            <a:r>
              <a:rPr dirty="0"/>
              <a:t> </a:t>
            </a:r>
            <a:r>
              <a:rPr lang="de-DE" dirty="0"/>
              <a:t>KONKURRENTEN</a:t>
            </a:r>
            <a:endParaRPr dirty="0"/>
          </a:p>
        </p:txBody>
      </p:sp>
      <p:grpSp>
        <p:nvGrpSpPr>
          <p:cNvPr id="1079" name="Text Placeholder 10"/>
          <p:cNvGrpSpPr/>
          <p:nvPr/>
        </p:nvGrpSpPr>
        <p:grpSpPr>
          <a:xfrm>
            <a:off x="270218" y="5543557"/>
            <a:ext cx="1881089" cy="605639"/>
            <a:chOff x="0" y="0"/>
            <a:chExt cx="1881088" cy="605637"/>
          </a:xfrm>
        </p:grpSpPr>
        <p:sp>
          <p:nvSpPr>
            <p:cNvPr id="1077" name="Rechteck"/>
            <p:cNvSpPr/>
            <p:nvPr/>
          </p:nvSpPr>
          <p:spPr>
            <a:xfrm>
              <a:off x="-1" y="-1"/>
              <a:ext cx="1881090" cy="605639"/>
            </a:xfrm>
            <a:prstGeom prst="rect">
              <a:avLst/>
            </a:prstGeom>
            <a:solidFill>
              <a:srgbClr val="FFC652"/>
            </a:solidFill>
            <a:ln w="12700" cap="flat">
              <a:noFill/>
              <a:miter lim="400000"/>
            </a:ln>
            <a:effectLst/>
          </p:spPr>
          <p:txBody>
            <a:bodyPr wrap="square" lIns="45719" tIns="45719" rIns="45719" bIns="45719" numCol="1" anchor="t">
              <a:noAutofit/>
            </a:bodyPr>
            <a:lstStyle/>
            <a:p>
              <a:pPr algn="ctr">
                <a:lnSpc>
                  <a:spcPct val="90000"/>
                </a:lnSpc>
                <a:spcBef>
                  <a:spcPts val="1000"/>
                </a:spcBef>
                <a:defRPr sz="3600">
                  <a:solidFill>
                    <a:srgbClr val="142D55"/>
                  </a:solidFill>
                </a:defRPr>
              </a:pPr>
              <a:endParaRPr/>
            </a:p>
          </p:txBody>
        </p:sp>
        <p:sp>
          <p:nvSpPr>
            <p:cNvPr id="1078" name="ÜBUNG"/>
            <p:cNvSpPr txBox="1"/>
            <p:nvPr/>
          </p:nvSpPr>
          <p:spPr>
            <a:xfrm>
              <a:off x="151252" y="75881"/>
              <a:ext cx="1578585" cy="4538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fontScale="92500" lnSpcReduction="10000"/>
            </a:bodyPr>
            <a:lstStyle>
              <a:lvl1pPr algn="ctr" defTabSz="740663">
                <a:lnSpc>
                  <a:spcPct val="90000"/>
                </a:lnSpc>
                <a:spcBef>
                  <a:spcPts val="800"/>
                </a:spcBef>
                <a:defRPr sz="2916">
                  <a:solidFill>
                    <a:srgbClr val="FFFFFF"/>
                  </a:solidFill>
                </a:defRPr>
              </a:lvl1pPr>
            </a:lstStyle>
            <a:p>
              <a:r>
                <a:t>ÜBUNG</a:t>
              </a:r>
            </a:p>
          </p:txBody>
        </p:sp>
      </p:gr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 name="Rectangle 7"/>
          <p:cNvSpPr/>
          <p:nvPr/>
        </p:nvSpPr>
        <p:spPr>
          <a:xfrm>
            <a:off x="10781837" y="0"/>
            <a:ext cx="1422401" cy="4057650"/>
          </a:xfrm>
          <a:prstGeom prst="rect">
            <a:avLst/>
          </a:prstGeom>
          <a:solidFill>
            <a:srgbClr val="F26B27">
              <a:alpha val="75000"/>
            </a:srgbClr>
          </a:solidFill>
          <a:ln w="12700">
            <a:miter lim="400000"/>
          </a:ln>
        </p:spPr>
        <p:txBody>
          <a:bodyPr lIns="45719" rIns="45719" anchor="ctr"/>
          <a:lstStyle/>
          <a:p>
            <a:pPr algn="ctr">
              <a:defRPr>
                <a:solidFill>
                  <a:srgbClr val="FFFFFF"/>
                </a:solidFill>
              </a:defRPr>
            </a:pPr>
            <a:endParaRPr/>
          </a:p>
        </p:txBody>
      </p:sp>
      <p:grpSp>
        <p:nvGrpSpPr>
          <p:cNvPr id="1084" name="Group 8"/>
          <p:cNvGrpSpPr/>
          <p:nvPr/>
        </p:nvGrpSpPr>
        <p:grpSpPr>
          <a:xfrm>
            <a:off x="6525242" y="821723"/>
            <a:ext cx="5317705" cy="4677842"/>
            <a:chOff x="0" y="0"/>
            <a:chExt cx="5317704" cy="4677840"/>
          </a:xfrm>
        </p:grpSpPr>
        <p:pic>
          <p:nvPicPr>
            <p:cNvPr id="1082" name="Picture 9" descr="Picture 9"/>
            <p:cNvPicPr>
              <a:picLocks noChangeAspect="1"/>
            </p:cNvPicPr>
            <p:nvPr/>
          </p:nvPicPr>
          <p:blipFill>
            <a:blip r:embed="rId2"/>
            <a:stretch>
              <a:fillRect/>
            </a:stretch>
          </p:blipFill>
          <p:spPr>
            <a:xfrm>
              <a:off x="0" y="0"/>
              <a:ext cx="5317705" cy="4677841"/>
            </a:xfrm>
            <a:prstGeom prst="rect">
              <a:avLst/>
            </a:prstGeom>
            <a:ln w="12700" cap="flat">
              <a:noFill/>
              <a:miter lim="400000"/>
            </a:ln>
            <a:effectLst/>
          </p:spPr>
        </p:pic>
        <p:pic>
          <p:nvPicPr>
            <p:cNvPr id="1083" name="Picture 11" descr="Picture 11"/>
            <p:cNvPicPr>
              <a:picLocks noChangeAspect="1"/>
            </p:cNvPicPr>
            <p:nvPr/>
          </p:nvPicPr>
          <p:blipFill>
            <a:blip r:embed="rId3"/>
            <a:stretch>
              <a:fillRect/>
            </a:stretch>
          </p:blipFill>
          <p:spPr>
            <a:xfrm>
              <a:off x="111090" y="2822544"/>
              <a:ext cx="481207" cy="524802"/>
            </a:xfrm>
            <a:prstGeom prst="rect">
              <a:avLst/>
            </a:prstGeom>
            <a:ln w="12700" cap="flat">
              <a:noFill/>
              <a:miter lim="400000"/>
            </a:ln>
            <a:effectLst/>
          </p:spPr>
        </p:pic>
      </p:grpSp>
      <p:sp>
        <p:nvSpPr>
          <p:cNvPr id="1085" name="TextBox 1"/>
          <p:cNvSpPr txBox="1"/>
          <p:nvPr/>
        </p:nvSpPr>
        <p:spPr>
          <a:xfrm>
            <a:off x="377644" y="2863113"/>
            <a:ext cx="5718355" cy="32316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2800"/>
            </a:pPr>
            <a:r>
              <a:rPr dirty="0"/>
              <a:t>Hat es </a:t>
            </a:r>
            <a:r>
              <a:rPr dirty="0" err="1"/>
              <a:t>dir</a:t>
            </a:r>
            <a:r>
              <a:rPr dirty="0"/>
              <a:t> </a:t>
            </a:r>
            <a:r>
              <a:rPr dirty="0" err="1"/>
              <a:t>gefallen</a:t>
            </a:r>
            <a:r>
              <a:rPr dirty="0"/>
              <a:t>, </a:t>
            </a:r>
            <a:r>
              <a:rPr dirty="0" err="1"/>
              <a:t>mehr</a:t>
            </a:r>
            <a:r>
              <a:rPr dirty="0"/>
              <a:t> </a:t>
            </a:r>
            <a:r>
              <a:rPr dirty="0" err="1"/>
              <a:t>über</a:t>
            </a:r>
            <a:r>
              <a:rPr dirty="0"/>
              <a:t> Schritt 2 </a:t>
            </a:r>
            <a:r>
              <a:rPr dirty="0" err="1"/>
              <a:t>zu</a:t>
            </a:r>
            <a:r>
              <a:rPr dirty="0"/>
              <a:t> </a:t>
            </a:r>
            <a:r>
              <a:rPr dirty="0" err="1"/>
              <a:t>erfahren</a:t>
            </a:r>
            <a:r>
              <a:rPr dirty="0"/>
              <a:t>?</a:t>
            </a:r>
          </a:p>
          <a:p>
            <a:pPr>
              <a:defRPr sz="2800"/>
            </a:pPr>
            <a:endParaRPr dirty="0"/>
          </a:p>
          <a:p>
            <a:pPr>
              <a:defRPr sz="2400"/>
            </a:pPr>
            <a:r>
              <a:rPr dirty="0" err="1"/>
              <a:t>Diskutiere</a:t>
            </a:r>
            <a:r>
              <a:rPr dirty="0"/>
              <a:t> </a:t>
            </a:r>
            <a:r>
              <a:rPr dirty="0" err="1"/>
              <a:t>mit</a:t>
            </a:r>
            <a:r>
              <a:rPr dirty="0"/>
              <a:t> </a:t>
            </a:r>
            <a:r>
              <a:rPr dirty="0" err="1"/>
              <a:t>Gleichgesinnten</a:t>
            </a:r>
            <a:r>
              <a:rPr dirty="0"/>
              <a:t> in </a:t>
            </a:r>
            <a:r>
              <a:rPr dirty="0" err="1"/>
              <a:t>unserer</a:t>
            </a:r>
            <a:r>
              <a:rPr dirty="0"/>
              <a:t> </a:t>
            </a:r>
            <a:r>
              <a:rPr u="sng" dirty="0" err="1">
                <a:solidFill>
                  <a:srgbClr val="0563C1"/>
                </a:solidFill>
                <a:uFill>
                  <a:solidFill>
                    <a:srgbClr val="0563C1"/>
                  </a:solidFill>
                </a:uFill>
                <a:hlinkClick r:id="rId4"/>
              </a:rPr>
              <a:t>geschlossenen</a:t>
            </a:r>
            <a:r>
              <a:rPr u="sng" dirty="0">
                <a:solidFill>
                  <a:srgbClr val="0563C1"/>
                </a:solidFill>
                <a:uFill>
                  <a:solidFill>
                    <a:srgbClr val="0563C1"/>
                  </a:solidFill>
                </a:uFill>
                <a:hlinkClick r:id="rId4"/>
              </a:rPr>
              <a:t> EMINENT Facebook-Gruppe</a:t>
            </a:r>
            <a:r>
              <a:rPr dirty="0"/>
              <a:t>!</a:t>
            </a:r>
          </a:p>
          <a:p>
            <a:pPr>
              <a:defRPr sz="2400"/>
            </a:pPr>
            <a:r>
              <a:rPr dirty="0"/>
              <a:t>Sie </a:t>
            </a:r>
            <a:r>
              <a:rPr dirty="0" err="1"/>
              <a:t>dient</a:t>
            </a:r>
            <a:r>
              <a:rPr dirty="0"/>
              <a:t> </a:t>
            </a:r>
            <a:r>
              <a:rPr dirty="0" err="1"/>
              <a:t>als</a:t>
            </a:r>
            <a:r>
              <a:rPr dirty="0"/>
              <a:t> </a:t>
            </a:r>
            <a:r>
              <a:rPr dirty="0" err="1"/>
              <a:t>sicherer</a:t>
            </a:r>
            <a:r>
              <a:rPr dirty="0"/>
              <a:t> Ort, um </a:t>
            </a:r>
            <a:r>
              <a:rPr dirty="0" err="1"/>
              <a:t>sich</a:t>
            </a:r>
            <a:r>
              <a:rPr dirty="0"/>
              <a:t> </a:t>
            </a:r>
            <a:r>
              <a:rPr dirty="0" err="1"/>
              <a:t>über</a:t>
            </a:r>
            <a:r>
              <a:rPr dirty="0"/>
              <a:t> </a:t>
            </a:r>
            <a:r>
              <a:rPr dirty="0" err="1"/>
              <a:t>deine</a:t>
            </a:r>
            <a:r>
              <a:rPr dirty="0"/>
              <a:t> </a:t>
            </a:r>
            <a:r>
              <a:rPr dirty="0" err="1"/>
              <a:t>Chancen</a:t>
            </a:r>
            <a:r>
              <a:rPr dirty="0"/>
              <a:t> und </a:t>
            </a:r>
            <a:r>
              <a:rPr dirty="0" err="1"/>
              <a:t>Herausforderungen</a:t>
            </a:r>
            <a:r>
              <a:rPr dirty="0"/>
              <a:t>, </a:t>
            </a:r>
            <a:r>
              <a:rPr dirty="0" err="1"/>
              <a:t>Freuden</a:t>
            </a:r>
            <a:r>
              <a:rPr dirty="0"/>
              <a:t> und </a:t>
            </a:r>
            <a:r>
              <a:rPr dirty="0" err="1"/>
              <a:t>Bedenken</a:t>
            </a:r>
            <a:r>
              <a:rPr dirty="0"/>
              <a:t> </a:t>
            </a:r>
            <a:r>
              <a:rPr dirty="0" err="1"/>
              <a:t>auszutauschen</a:t>
            </a:r>
            <a:r>
              <a:rPr dirty="0"/>
              <a:t>. </a:t>
            </a:r>
          </a:p>
        </p:txBody>
      </p:sp>
      <p:sp>
        <p:nvSpPr>
          <p:cNvPr id="1086" name="Text Placeholder 5"/>
          <p:cNvSpPr txBox="1"/>
          <p:nvPr/>
        </p:nvSpPr>
        <p:spPr>
          <a:xfrm>
            <a:off x="7397778" y="2728508"/>
            <a:ext cx="3572633" cy="1136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72000"/>
              </a:lnSpc>
              <a:spcBef>
                <a:spcPts val="1000"/>
              </a:spcBef>
              <a:defRPr sz="3100">
                <a:solidFill>
                  <a:srgbClr val="142D55"/>
                </a:solidFill>
              </a:defRPr>
            </a:lvl1pPr>
          </a:lstStyle>
          <a:p>
            <a:r>
              <a:rPr b="1" dirty="0" err="1"/>
              <a:t>Einstieg</a:t>
            </a:r>
            <a:r>
              <a:rPr b="1" dirty="0"/>
              <a:t> in das </a:t>
            </a:r>
            <a:r>
              <a:rPr b="1" dirty="0" err="1"/>
              <a:t>Geschäft</a:t>
            </a:r>
            <a:endParaRPr b="1" dirty="0"/>
          </a:p>
        </p:txBody>
      </p:sp>
      <p:sp>
        <p:nvSpPr>
          <p:cNvPr id="1087" name="Text Placeholder 6"/>
          <p:cNvSpPr txBox="1"/>
          <p:nvPr/>
        </p:nvSpPr>
        <p:spPr>
          <a:xfrm>
            <a:off x="7199769" y="2014424"/>
            <a:ext cx="3968650" cy="837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72000"/>
              </a:lnSpc>
              <a:spcBef>
                <a:spcPts val="1000"/>
              </a:spcBef>
              <a:defRPr sz="3100">
                <a:solidFill>
                  <a:srgbClr val="142D55"/>
                </a:solidFill>
              </a:defRPr>
            </a:lvl1pPr>
          </a:lstStyle>
          <a:p>
            <a:r>
              <a:t>Als nächstes... Schritt 3</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 Placeholder 11"/>
          <p:cNvSpPr txBox="1">
            <a:spLocks noGrp="1"/>
          </p:cNvSpPr>
          <p:nvPr>
            <p:ph type="body" sz="half" idx="1"/>
          </p:nvPr>
        </p:nvSpPr>
        <p:spPr>
          <a:xfrm>
            <a:off x="4621589" y="901868"/>
            <a:ext cx="5628835" cy="5054264"/>
          </a:xfrm>
          <a:prstGeom prst="rect">
            <a:avLst/>
          </a:prstGeom>
        </p:spPr>
        <p:txBody>
          <a:bodyPr/>
          <a:lstStyle/>
          <a:p>
            <a:pPr algn="ctr" defTabSz="896111">
              <a:spcBef>
                <a:spcPts val="900"/>
              </a:spcBef>
              <a:defRPr sz="2940" i="1"/>
            </a:pPr>
            <a:r>
              <a:t>„Die besten Unternehmen entstehen aus negativen persönlichen Erfahrungen der Menschen. Wenn du nur deine Augen offen hältst, wirst du etwas finden, das dich frustriert, und dann denkst du: 'Nun, ich könnte es vielleicht besser machen, als es jetzt gemacht wird.' und schon hat man ein Geschäft.“</a:t>
            </a:r>
            <a:endParaRPr sz="2352"/>
          </a:p>
          <a:p>
            <a:pPr algn="ctr" defTabSz="896111">
              <a:spcBef>
                <a:spcPts val="900"/>
              </a:spcBef>
              <a:defRPr sz="2940" b="1"/>
            </a:pPr>
            <a:endParaRPr sz="2352"/>
          </a:p>
          <a:p>
            <a:pPr algn="ctr" defTabSz="896111">
              <a:spcBef>
                <a:spcPts val="900"/>
              </a:spcBef>
              <a:defRPr sz="2940" b="1">
                <a:solidFill>
                  <a:srgbClr val="C54A9A"/>
                </a:solidFill>
              </a:defRPr>
            </a:pPr>
            <a:r>
              <a:t>Richard Branson</a:t>
            </a:r>
          </a:p>
        </p:txBody>
      </p:sp>
      <p:sp>
        <p:nvSpPr>
          <p:cNvPr id="378" name="Rectangle 7"/>
          <p:cNvSpPr/>
          <p:nvPr/>
        </p:nvSpPr>
        <p:spPr>
          <a:xfrm>
            <a:off x="-22746" y="2388419"/>
            <a:ext cx="1407913" cy="4469581"/>
          </a:xfrm>
          <a:prstGeom prst="rect">
            <a:avLst/>
          </a:prstGeom>
          <a:solidFill>
            <a:srgbClr val="C54A9A">
              <a:alpha val="75000"/>
            </a:srgbClr>
          </a:solidFill>
          <a:ln w="12700">
            <a:miter lim="400000"/>
          </a:ln>
        </p:spPr>
        <p:txBody>
          <a:bodyPr lIns="45719" rIns="45719" anchor="ctr"/>
          <a:lstStyle/>
          <a:p>
            <a:pPr algn="ctr">
              <a:defRPr>
                <a:solidFill>
                  <a:srgbClr val="FFFFFF"/>
                </a:solidFill>
              </a:defRPr>
            </a:pPr>
            <a:endParaRPr/>
          </a:p>
        </p:txBody>
      </p:sp>
      <p:sp>
        <p:nvSpPr>
          <p:cNvPr id="379" name="Rectangle 8"/>
          <p:cNvSpPr/>
          <p:nvPr/>
        </p:nvSpPr>
        <p:spPr>
          <a:xfrm>
            <a:off x="10784089" y="-1"/>
            <a:ext cx="1407912" cy="5042138"/>
          </a:xfrm>
          <a:prstGeom prst="rect">
            <a:avLst/>
          </a:prstGeom>
          <a:solidFill>
            <a:srgbClr val="1EB3DD">
              <a:alpha val="75000"/>
            </a:srgbClr>
          </a:solidFill>
          <a:ln w="12700">
            <a:miter lim="400000"/>
          </a:ln>
        </p:spPr>
        <p:txBody>
          <a:bodyPr lIns="45719" rIns="45719" anchor="ctr"/>
          <a:lstStyle/>
          <a:p>
            <a:pPr algn="ctr">
              <a:defRPr>
                <a:solidFill>
                  <a:srgbClr val="FFFFFF"/>
                </a:solidFill>
              </a:defRPr>
            </a:pPr>
            <a:endParaRPr/>
          </a:p>
        </p:txBody>
      </p:sp>
      <p:pic>
        <p:nvPicPr>
          <p:cNvPr id="380" name="Picture 2" descr="Picture 2"/>
          <p:cNvPicPr>
            <a:picLocks noChangeAspect="1"/>
          </p:cNvPicPr>
          <p:nvPr/>
        </p:nvPicPr>
        <p:blipFill>
          <a:blip r:embed="rId2"/>
          <a:stretch>
            <a:fillRect/>
          </a:stretch>
        </p:blipFill>
        <p:spPr>
          <a:xfrm>
            <a:off x="-22746" y="0"/>
            <a:ext cx="4110670" cy="68580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ext Placeholder 11"/>
          <p:cNvSpPr txBox="1">
            <a:spLocks noGrp="1"/>
          </p:cNvSpPr>
          <p:nvPr>
            <p:ph type="body" sz="half" idx="1"/>
          </p:nvPr>
        </p:nvSpPr>
        <p:spPr>
          <a:xfrm>
            <a:off x="1839932" y="193359"/>
            <a:ext cx="8816384" cy="1930770"/>
          </a:xfrm>
          <a:prstGeom prst="rect">
            <a:avLst/>
          </a:prstGeom>
        </p:spPr>
        <p:txBody>
          <a:bodyPr/>
          <a:lstStyle/>
          <a:p>
            <a:pPr algn="ctr" defTabSz="804672">
              <a:spcBef>
                <a:spcPts val="800"/>
              </a:spcBef>
              <a:defRPr sz="2640" b="1">
                <a:solidFill>
                  <a:srgbClr val="C54A9A"/>
                </a:solidFill>
              </a:defRPr>
            </a:pPr>
            <a:r>
              <a:rPr dirty="0"/>
              <a:t>Aber </a:t>
            </a:r>
            <a:r>
              <a:rPr dirty="0" err="1"/>
              <a:t>wir</a:t>
            </a:r>
            <a:r>
              <a:rPr dirty="0"/>
              <a:t> </a:t>
            </a:r>
            <a:r>
              <a:rPr dirty="0" err="1"/>
              <a:t>sind</a:t>
            </a:r>
            <a:r>
              <a:rPr dirty="0"/>
              <a:t> </a:t>
            </a:r>
            <a:r>
              <a:rPr dirty="0" err="1"/>
              <a:t>nicht</a:t>
            </a:r>
            <a:r>
              <a:rPr dirty="0"/>
              <a:t> </a:t>
            </a:r>
            <a:r>
              <a:rPr dirty="0" err="1"/>
              <a:t>wie</a:t>
            </a:r>
            <a:r>
              <a:rPr dirty="0"/>
              <a:t> Richard Branson! </a:t>
            </a:r>
            <a:endParaRPr sz="2112" dirty="0"/>
          </a:p>
          <a:p>
            <a:pPr algn="ctr" defTabSz="804672">
              <a:spcBef>
                <a:spcPts val="800"/>
              </a:spcBef>
              <a:defRPr sz="2464"/>
            </a:pPr>
            <a:r>
              <a:rPr dirty="0" err="1"/>
              <a:t>Wir</a:t>
            </a:r>
            <a:r>
              <a:rPr dirty="0"/>
              <a:t> </a:t>
            </a:r>
            <a:r>
              <a:rPr dirty="0" err="1"/>
              <a:t>lieben</a:t>
            </a:r>
            <a:r>
              <a:rPr dirty="0"/>
              <a:t> dieses Video von Sahar Hashemi | </a:t>
            </a:r>
            <a:r>
              <a:rPr dirty="0" err="1"/>
              <a:t>TEDxYouth</a:t>
            </a:r>
            <a:r>
              <a:rPr dirty="0"/>
              <a:t>, die </a:t>
            </a:r>
            <a:r>
              <a:rPr dirty="0" err="1"/>
              <a:t>darüber</a:t>
            </a:r>
            <a:r>
              <a:rPr dirty="0"/>
              <a:t> </a:t>
            </a:r>
            <a:r>
              <a:rPr lang="de-DE" dirty="0"/>
              <a:t>spricht</a:t>
            </a:r>
            <a:r>
              <a:rPr dirty="0"/>
              <a:t>, </a:t>
            </a:r>
            <a:r>
              <a:rPr dirty="0" err="1"/>
              <a:t>warum</a:t>
            </a:r>
            <a:r>
              <a:rPr dirty="0"/>
              <a:t> </a:t>
            </a:r>
            <a:r>
              <a:rPr dirty="0" err="1"/>
              <a:t>sie</a:t>
            </a:r>
            <a:r>
              <a:rPr dirty="0"/>
              <a:t> </a:t>
            </a:r>
            <a:r>
              <a:rPr dirty="0" err="1"/>
              <a:t>nicht</a:t>
            </a:r>
            <a:r>
              <a:rPr dirty="0"/>
              <a:t> </a:t>
            </a:r>
            <a:r>
              <a:rPr dirty="0" err="1"/>
              <a:t>wie</a:t>
            </a:r>
            <a:r>
              <a:rPr dirty="0"/>
              <a:t> Richard Branson </a:t>
            </a:r>
            <a:r>
              <a:rPr dirty="0" err="1"/>
              <a:t>ist</a:t>
            </a:r>
            <a:r>
              <a:rPr dirty="0"/>
              <a:t>, </a:t>
            </a:r>
            <a:r>
              <a:rPr dirty="0" err="1"/>
              <a:t>sondern</a:t>
            </a:r>
            <a:r>
              <a:rPr dirty="0"/>
              <a:t> </a:t>
            </a:r>
            <a:r>
              <a:rPr dirty="0" err="1"/>
              <a:t>mit</a:t>
            </a:r>
            <a:r>
              <a:rPr dirty="0"/>
              <a:t> </a:t>
            </a:r>
            <a:r>
              <a:rPr dirty="0" err="1"/>
              <a:t>ihrer</a:t>
            </a:r>
            <a:r>
              <a:rPr dirty="0"/>
              <a:t> </a:t>
            </a:r>
            <a:r>
              <a:rPr dirty="0" err="1"/>
              <a:t>Kaffeekette</a:t>
            </a:r>
            <a:r>
              <a:rPr dirty="0"/>
              <a:t> Coffee Republic in den 90′er-Jahren die Café-Kultur </a:t>
            </a:r>
            <a:r>
              <a:rPr dirty="0" err="1"/>
              <a:t>nach</a:t>
            </a:r>
            <a:r>
              <a:rPr dirty="0"/>
              <a:t> </a:t>
            </a:r>
            <a:r>
              <a:rPr dirty="0" err="1"/>
              <a:t>Großbritannien</a:t>
            </a:r>
            <a:r>
              <a:rPr dirty="0"/>
              <a:t> </a:t>
            </a:r>
            <a:r>
              <a:rPr dirty="0" err="1"/>
              <a:t>brachte</a:t>
            </a:r>
            <a:r>
              <a:rPr dirty="0"/>
              <a:t>:</a:t>
            </a:r>
          </a:p>
        </p:txBody>
      </p:sp>
      <p:sp>
        <p:nvSpPr>
          <p:cNvPr id="383" name="Rectangle 7"/>
          <p:cNvSpPr/>
          <p:nvPr/>
        </p:nvSpPr>
        <p:spPr>
          <a:xfrm>
            <a:off x="-22746" y="2388419"/>
            <a:ext cx="1407913" cy="4469581"/>
          </a:xfrm>
          <a:prstGeom prst="rect">
            <a:avLst/>
          </a:prstGeom>
          <a:solidFill>
            <a:srgbClr val="C54A9A">
              <a:alpha val="75000"/>
            </a:srgbClr>
          </a:solidFill>
          <a:ln w="12700">
            <a:miter lim="400000"/>
          </a:ln>
        </p:spPr>
        <p:txBody>
          <a:bodyPr lIns="45719" rIns="45719" anchor="ctr"/>
          <a:lstStyle/>
          <a:p>
            <a:pPr algn="ctr">
              <a:defRPr>
                <a:solidFill>
                  <a:srgbClr val="FFFFFF"/>
                </a:solidFill>
              </a:defRPr>
            </a:pPr>
            <a:endParaRPr/>
          </a:p>
        </p:txBody>
      </p:sp>
      <p:sp>
        <p:nvSpPr>
          <p:cNvPr id="384" name="Rectangle 8"/>
          <p:cNvSpPr/>
          <p:nvPr/>
        </p:nvSpPr>
        <p:spPr>
          <a:xfrm>
            <a:off x="10784089" y="-1"/>
            <a:ext cx="1407912" cy="5042138"/>
          </a:xfrm>
          <a:prstGeom prst="rect">
            <a:avLst/>
          </a:prstGeom>
          <a:solidFill>
            <a:srgbClr val="1EB3DD">
              <a:alpha val="75000"/>
            </a:srgbClr>
          </a:solidFill>
          <a:ln w="12700">
            <a:miter lim="400000"/>
          </a:ln>
        </p:spPr>
        <p:txBody>
          <a:bodyPr lIns="45719" rIns="45719" anchor="ctr"/>
          <a:lstStyle/>
          <a:p>
            <a:pPr algn="ctr">
              <a:defRPr>
                <a:solidFill>
                  <a:srgbClr val="FFFFFF"/>
                </a:solidFill>
              </a:defRPr>
            </a:pPr>
            <a:endParaRPr/>
          </a:p>
        </p:txBody>
      </p:sp>
      <p:pic>
        <p:nvPicPr>
          <p:cNvPr id="385" name="What makes an entrepreneur? | Sahar Hashemi | TEDxYouth@BathOnline Media 4" descr="What makes an entrepreneur? | Sahar Hashemi | TEDxYouth@BathOnline Media 4"/>
          <p:cNvPicPr>
            <a:picLocks/>
          </p:cNvPicPr>
          <p:nvPr>
            <a:videoFile r:link="rId1"/>
          </p:nvPr>
        </p:nvPicPr>
        <p:blipFill>
          <a:blip r:embed="rId3"/>
          <a:stretch>
            <a:fillRect/>
          </a:stretch>
        </p:blipFill>
        <p:spPr>
          <a:xfrm>
            <a:off x="3544254" y="2449651"/>
            <a:ext cx="5407740" cy="3055373"/>
          </a:xfrm>
          <a:prstGeom prst="rect">
            <a:avLst/>
          </a:prstGeom>
        </p:spPr>
      </p:pic>
      <p:sp>
        <p:nvSpPr>
          <p:cNvPr id="386" name="TextBox 5"/>
          <p:cNvSpPr txBox="1"/>
          <p:nvPr/>
        </p:nvSpPr>
        <p:spPr>
          <a:xfrm>
            <a:off x="2074489" y="5830546"/>
            <a:ext cx="8347270"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b="1">
                <a:solidFill>
                  <a:srgbClr val="1EB3DD"/>
                </a:solidFill>
              </a:defRPr>
            </a:pPr>
            <a:r>
              <a:rPr dirty="0" err="1"/>
              <a:t>Sahars</a:t>
            </a:r>
            <a:r>
              <a:rPr dirty="0"/>
              <a:t> Buch, das </a:t>
            </a:r>
            <a:r>
              <a:rPr dirty="0" err="1"/>
              <a:t>sie</a:t>
            </a:r>
            <a:r>
              <a:rPr dirty="0"/>
              <a:t> </a:t>
            </a:r>
            <a:r>
              <a:rPr dirty="0" err="1"/>
              <a:t>zusammen</a:t>
            </a:r>
            <a:r>
              <a:rPr dirty="0"/>
              <a:t> </a:t>
            </a:r>
            <a:r>
              <a:rPr dirty="0" err="1"/>
              <a:t>mit</a:t>
            </a:r>
            <a:r>
              <a:rPr dirty="0"/>
              <a:t> </a:t>
            </a:r>
            <a:r>
              <a:rPr dirty="0" err="1"/>
              <a:t>ihrem</a:t>
            </a:r>
            <a:r>
              <a:rPr dirty="0"/>
              <a:t> </a:t>
            </a:r>
            <a:r>
              <a:rPr dirty="0" err="1"/>
              <a:t>Bruder</a:t>
            </a:r>
            <a:r>
              <a:rPr lang="de-DE" dirty="0"/>
              <a:t> </a:t>
            </a:r>
            <a:r>
              <a:rPr dirty="0" err="1"/>
              <a:t>geschrieben</a:t>
            </a:r>
            <a:r>
              <a:rPr dirty="0"/>
              <a:t> hat, </a:t>
            </a:r>
            <a:r>
              <a:rPr dirty="0" err="1"/>
              <a:t>ist</a:t>
            </a:r>
            <a:r>
              <a:rPr dirty="0"/>
              <a:t> </a:t>
            </a:r>
            <a:r>
              <a:rPr lang="de-DE" dirty="0"/>
              <a:t>eine wunderbare Lektüre</a:t>
            </a:r>
            <a:r>
              <a:rPr dirty="0"/>
              <a:t>: </a:t>
            </a:r>
            <a:r>
              <a:rPr u="sng" dirty="0">
                <a:solidFill>
                  <a:srgbClr val="0563C1"/>
                </a:solidFill>
                <a:uFill>
                  <a:solidFill>
                    <a:srgbClr val="0563C1"/>
                  </a:solidFill>
                </a:uFill>
                <a:hlinkClick r:id="rId4"/>
              </a:rPr>
              <a:t>Anyone Can Do It </a:t>
            </a:r>
          </a:p>
        </p:txBody>
      </p:sp>
      <p:pic>
        <p:nvPicPr>
          <p:cNvPr id="387" name="Picture 2" descr="Picture 2"/>
          <p:cNvPicPr>
            <a:picLocks noChangeAspect="1"/>
          </p:cNvPicPr>
          <p:nvPr/>
        </p:nvPicPr>
        <p:blipFill>
          <a:blip r:embed="rId5"/>
          <a:stretch>
            <a:fillRect/>
          </a:stretch>
        </p:blipFill>
        <p:spPr>
          <a:xfrm>
            <a:off x="10363006" y="3951323"/>
            <a:ext cx="1407912" cy="2244562"/>
          </a:xfrm>
          <a:prstGeom prst="rect">
            <a:avLst/>
          </a:prstGeom>
          <a:ln w="12700">
            <a:miter lim="400000"/>
          </a:ln>
        </p:spPr>
      </p:pic>
      <p:sp>
        <p:nvSpPr>
          <p:cNvPr id="388" name="Textfeld 12"/>
          <p:cNvSpPr txBox="1"/>
          <p:nvPr/>
        </p:nvSpPr>
        <p:spPr>
          <a:xfrm>
            <a:off x="29445" y="2461014"/>
            <a:ext cx="1303531" cy="3695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atin typeface="Calibri Light"/>
                <a:ea typeface="Calibri Light"/>
                <a:cs typeface="Calibri Light"/>
                <a:sym typeface="Calibri Light"/>
              </a:defRPr>
            </a:lvl1pPr>
          </a:lstStyle>
          <a:p>
            <a:r>
              <a:t>Um das Video mit deutschen Untertiteln zu sehen, bitten wir dich, den Youtube-Link im Browser zu öffnen. Klicke dafür auf das Youtube-Symbol unten rechts. Anschließend kannst du mit einem Klick auf „Untertitel“ die englischen Untertitel aktivieren. Um nun die deutsche Untertitelung einzustellen, gehe bitte auf „Einstellungen“ -&gt; „Untertitel“ -&gt; „Automatisch übersetzen“ und wählen aus den angeführten Sprachen die Option „Deutsch“.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85"/>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000" fill="hold"/>
                                        <p:tgtEl>
                                          <p:spTgt spid="38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85"/>
                </p:tgtEl>
              </p:cMediaNode>
            </p:video>
            <p:seq concurrent="1" prevAc="none" nextAc="seek">
              <p:cTn id="12" restart="whenNotActive" fill="hold" evtFilter="cancelBubble" nodeType="interactiveSeq">
                <p:stCondLst>
                  <p:cond evt="onClick" delay="0">
                    <p:tgtEl>
                      <p:spTgt spid="38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85"/>
                                        </p:tgtEl>
                                      </p:cBhvr>
                                    </p:cmd>
                                  </p:childTnLst>
                                </p:cTn>
                              </p:par>
                            </p:childTnLst>
                          </p:cTn>
                        </p:par>
                      </p:childTnLst>
                    </p:cTn>
                  </p:par>
                </p:childTnLst>
              </p:cTn>
              <p:nextCondLst>
                <p:cond evt="onClick" delay="0">
                  <p:tgtEl>
                    <p:spTgt spid="385"/>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7569</Words>
  <Application>Microsoft Office PowerPoint</Application>
  <PresentationFormat>Breitbild</PresentationFormat>
  <Paragraphs>465</Paragraphs>
  <Slides>79</Slides>
  <Notes>0</Notes>
  <HiddenSlides>0</HiddenSlides>
  <MMClips>3</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79</vt:i4>
      </vt:variant>
    </vt:vector>
  </HeadingPairs>
  <TitlesOfParts>
    <vt:vector size="86" baseType="lpstr">
      <vt:lpstr>-apple-system</vt:lpstr>
      <vt:lpstr>Arial</vt:lpstr>
      <vt:lpstr>Calibri</vt:lpstr>
      <vt:lpstr>Calibri Light</vt:lpstr>
      <vt:lpstr>Gotham Narrow A</vt:lpstr>
      <vt:lpstr>Merriweather</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Erika Nepp</cp:lastModifiedBy>
  <cp:revision>43</cp:revision>
  <dcterms:modified xsi:type="dcterms:W3CDTF">2021-05-27T14:51:24Z</dcterms:modified>
</cp:coreProperties>
</file>